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7" r:id="rId3"/>
    <p:sldId id="268" r:id="rId4"/>
    <p:sldId id="280" r:id="rId5"/>
    <p:sldId id="276" r:id="rId6"/>
    <p:sldId id="260" r:id="rId7"/>
    <p:sldId id="261" r:id="rId8"/>
    <p:sldId id="259" r:id="rId9"/>
    <p:sldId id="258" r:id="rId10"/>
    <p:sldId id="275" r:id="rId11"/>
    <p:sldId id="284" r:id="rId12"/>
    <p:sldId id="283" r:id="rId13"/>
    <p:sldId id="265" r:id="rId14"/>
    <p:sldId id="279" r:id="rId15"/>
    <p:sldId id="282" r:id="rId16"/>
    <p:sldId id="281" r:id="rId17"/>
    <p:sldId id="277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43"/>
    <p:restoredTop sz="96612"/>
  </p:normalViewPr>
  <p:slideViewPr>
    <p:cSldViewPr snapToGrid="0" snapToObjects="1">
      <p:cViewPr>
        <p:scale>
          <a:sx n="140" d="100"/>
          <a:sy n="140" d="100"/>
        </p:scale>
        <p:origin x="10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1EAAE6-3217-4643-9D26-2309C020E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1D258F8-32A8-6E44-9569-D939F161D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BBEF42-B3D2-DE4F-9B02-B195BDEAE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109F-8375-494D-9DED-DF2A53BF02C5}" type="datetimeFigureOut">
              <a:rPr lang="nl-NL" smtClean="0"/>
              <a:t>06-05-2024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77196D-9A2B-6E4A-87C5-FA776761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416883-7F00-5045-9465-962354B2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04A4-0890-3643-83BF-03EA8AC145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4392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4483D4-BF4D-1040-B456-B92D99E59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0727A86-DD66-8643-B5E4-190D4C9E14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BDD94A-A19C-8A41-A774-28CFC6B1F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109F-8375-494D-9DED-DF2A53BF02C5}" type="datetimeFigureOut">
              <a:rPr lang="nl-NL" smtClean="0"/>
              <a:t>06-05-2024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8093ED-22E7-F445-B669-B4FD0E5BB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97083AC-F504-0544-AFFF-B91B0BDA9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04A4-0890-3643-83BF-03EA8AC145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3385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CB28AB8-21C3-2B4B-982F-CB60E92C2E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5347DBE-33A2-4642-9E8C-6861BEDA1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9928EB-5349-6749-9943-BFC50022C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109F-8375-494D-9DED-DF2A53BF02C5}" type="datetimeFigureOut">
              <a:rPr lang="nl-NL" smtClean="0"/>
              <a:t>06-05-2024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FFE943-A896-4147-86AE-C4C77D149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E118F9-BAD3-AE4E-A4CF-3C1694D79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04A4-0890-3643-83BF-03EA8AC145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9984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CE5D83-E598-CB4C-9BD2-E46F637C1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855FEF-2FFD-2841-B39A-A1D3631D3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6EBED1-1937-B24E-A07F-55E0354AA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109F-8375-494D-9DED-DF2A53BF02C5}" type="datetimeFigureOut">
              <a:rPr lang="nl-NL" smtClean="0"/>
              <a:t>06-05-2024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9EC87A-8C2B-A141-9443-BF01625F9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C692308-96C9-8C4A-AB25-1FBAAE0F7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04A4-0890-3643-83BF-03EA8AC145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82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22631D-C0D6-3D46-B400-FA37BAE7F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15007B8-3851-C14B-8A6D-CCD9BB37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2E4CE52-3884-C14C-B772-C5EFEE327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109F-8375-494D-9DED-DF2A53BF02C5}" type="datetimeFigureOut">
              <a:rPr lang="nl-NL" smtClean="0"/>
              <a:t>06-05-2024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4BBDBD-7988-F847-A857-E54144D29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7062174-359B-594F-B958-7B228834F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04A4-0890-3643-83BF-03EA8AC145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7564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24CEBF-DDE4-7447-AD26-152094351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BFC27C-0ADB-D448-A99C-A7C545657E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28B2E02-75A5-CD41-B93E-B15E4A843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7627A6F-2A71-DE4F-B979-002DD9F1A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109F-8375-494D-9DED-DF2A53BF02C5}" type="datetimeFigureOut">
              <a:rPr lang="nl-NL" smtClean="0"/>
              <a:t>06-05-2024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4666155-14AC-2849-99EE-5EF8BEC0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6F4A2E1-6050-5841-B358-D17480E81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04A4-0890-3643-83BF-03EA8AC145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653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BD19D2-EFBB-2F45-8FAF-C51E8117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FDE2AF-D68C-CD4C-83E6-FD589B293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BFAE965-C035-B84D-8FB5-E34566C91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F1C9ED9-0767-8247-BB53-C4FE58E7FD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231046F-97A9-5E45-AE22-0BD07854E5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1B80D93-4502-6B40-92DF-6D9FD9F33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109F-8375-494D-9DED-DF2A53BF02C5}" type="datetimeFigureOut">
              <a:rPr lang="nl-NL" smtClean="0"/>
              <a:t>06-05-2024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D67AD29-CB31-A545-A1B5-DE0CBD325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2F1150E-D859-6F4E-A5AF-BD9600724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04A4-0890-3643-83BF-03EA8AC145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1883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5D7307-52AC-8440-9F13-FD76F28B4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F82C68B-4DA6-CA41-8C69-E26CA788A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109F-8375-494D-9DED-DF2A53BF02C5}" type="datetimeFigureOut">
              <a:rPr lang="nl-NL" smtClean="0"/>
              <a:t>06-05-2024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63E1A68-04E9-4748-BD12-AC457C6A2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31FE20-4409-104D-A933-E98273C0A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04A4-0890-3643-83BF-03EA8AC145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1052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B9F7182-DC34-0C47-AB06-FDBDF738A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109F-8375-494D-9DED-DF2A53BF02C5}" type="datetimeFigureOut">
              <a:rPr lang="nl-NL" smtClean="0"/>
              <a:t>06-05-2024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343E430-FE37-DB4B-ABEE-74B486E82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42CE61D-8D8C-A74D-84A4-5B70E3994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04A4-0890-3643-83BF-03EA8AC145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084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934BC4-934A-1748-B922-5940956C7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D49B51-0FD8-EA46-B18D-3EC3647E4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907CAA1-598B-5C4F-9748-FC8DDE196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FAA0FDE-85F2-EF4D-9A0F-D3A93D500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109F-8375-494D-9DED-DF2A53BF02C5}" type="datetimeFigureOut">
              <a:rPr lang="nl-NL" smtClean="0"/>
              <a:t>06-05-2024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26C3BF7-B5C8-7B47-9573-9143E7386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41F2B05-041A-1E40-A04E-BD3E7AA9C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04A4-0890-3643-83BF-03EA8AC145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6920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4B13B0-DD40-204E-AAE7-940A76019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3817F10-78C9-5E40-ADCD-3555123C11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1D1515B-8525-4546-B6DF-E64240349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E37601C-4977-6B42-A5FD-D3B8B91ED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109F-8375-494D-9DED-DF2A53BF02C5}" type="datetimeFigureOut">
              <a:rPr lang="nl-NL" smtClean="0"/>
              <a:t>06-05-2024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15AB9C6-329F-7D4E-AB98-8DB3BE821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0B393C9-C119-9047-AAF5-AF113E7D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04A4-0890-3643-83BF-03EA8AC145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299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927BD58-C0FC-B042-9505-943975345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79F3BA3-586A-A94E-8475-7083300F2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FC1A274-27E2-7545-96B9-8C4695B7B1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C109F-8375-494D-9DED-DF2A53BF02C5}" type="datetimeFigureOut">
              <a:rPr lang="nl-NL" smtClean="0"/>
              <a:t>06-05-2024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4C56FE0-2DAA-A440-8DA8-419443768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785D1E-E133-CF4C-A62C-0968E5577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C04A4-0890-3643-83BF-03EA8AC145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047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tiff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1.jpe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18" Type="http://schemas.openxmlformats.org/officeDocument/2006/relationships/image" Target="../media/image46.jpeg"/><Relationship Id="rId3" Type="http://schemas.openxmlformats.org/officeDocument/2006/relationships/image" Target="../media/image31.jpeg"/><Relationship Id="rId21" Type="http://schemas.openxmlformats.org/officeDocument/2006/relationships/image" Target="../media/image49.png"/><Relationship Id="rId7" Type="http://schemas.openxmlformats.org/officeDocument/2006/relationships/image" Target="../media/image35.jpeg"/><Relationship Id="rId12" Type="http://schemas.openxmlformats.org/officeDocument/2006/relationships/image" Target="../media/image40.tiff"/><Relationship Id="rId17" Type="http://schemas.openxmlformats.org/officeDocument/2006/relationships/image" Target="../media/image45.png"/><Relationship Id="rId2" Type="http://schemas.openxmlformats.org/officeDocument/2006/relationships/image" Target="../media/image1.jpe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5" Type="http://schemas.openxmlformats.org/officeDocument/2006/relationships/image" Target="../media/image43.tiff"/><Relationship Id="rId10" Type="http://schemas.openxmlformats.org/officeDocument/2006/relationships/image" Target="../media/image38.jpeg"/><Relationship Id="rId19" Type="http://schemas.openxmlformats.org/officeDocument/2006/relationships/image" Target="../media/image47.tiff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png"/><Relationship Id="rId22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083D84EE-17AD-5347-BF21-DD70F883CD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47044"/>
            <a:ext cx="9144000" cy="1655762"/>
          </a:xfrm>
        </p:spPr>
        <p:txBody>
          <a:bodyPr/>
          <a:lstStyle/>
          <a:p>
            <a:r>
              <a:rPr lang="nl-NL" sz="4800" b="1" dirty="0"/>
              <a:t>Bewonersavond</a:t>
            </a:r>
            <a:r>
              <a:rPr lang="nl-NL" dirty="0"/>
              <a:t> </a:t>
            </a:r>
          </a:p>
          <a:p>
            <a:r>
              <a:rPr lang="nl-NL" dirty="0"/>
              <a:t>22 mei 2024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6F13089-5A31-A14A-8DCF-47B111AE4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957" y="578287"/>
            <a:ext cx="8572085" cy="404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55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4">
            <a:extLst>
              <a:ext uri="{FF2B5EF4-FFF2-40B4-BE49-F238E27FC236}">
                <a16:creationId xmlns:a16="http://schemas.microsoft.com/office/drawing/2014/main" id="{65B790D1-A81D-6A4C-81B6-7044DDB52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940" y="170656"/>
            <a:ext cx="3220216" cy="152003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EECDE02-5742-174F-B5E7-3E4157870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" y="1141081"/>
            <a:ext cx="8549640" cy="549771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A478980-CAD3-C14A-8215-06AC8499E902}"/>
              </a:ext>
            </a:extLst>
          </p:cNvPr>
          <p:cNvSpPr txBox="1"/>
          <p:nvPr/>
        </p:nvSpPr>
        <p:spPr>
          <a:xfrm rot="16837863">
            <a:off x="3401569" y="3941064"/>
            <a:ext cx="22389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/>
              <a:t>Gilzerbaan</a:t>
            </a:r>
            <a:r>
              <a:rPr lang="nl-NL" sz="1200" dirty="0"/>
              <a:t> / Conservatoriumlaan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F7A5CB6-7A63-4542-94E2-728FEE6C2154}"/>
              </a:ext>
            </a:extLst>
          </p:cNvPr>
          <p:cNvSpPr txBox="1"/>
          <p:nvPr/>
        </p:nvSpPr>
        <p:spPr>
          <a:xfrm rot="16944931">
            <a:off x="3662764" y="4038600"/>
            <a:ext cx="1012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/>
              <a:t>Warandelaan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E077C9B-C5E4-AA4D-9E2E-B99FA06ABC43}"/>
              </a:ext>
            </a:extLst>
          </p:cNvPr>
          <p:cNvSpPr txBox="1"/>
          <p:nvPr/>
        </p:nvSpPr>
        <p:spPr>
          <a:xfrm rot="17087658">
            <a:off x="2530027" y="3629234"/>
            <a:ext cx="1452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/>
              <a:t>Burg. Baron VV weg </a:t>
            </a: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BC2ABFEA-2340-F041-B666-678165FAE609}"/>
              </a:ext>
            </a:extLst>
          </p:cNvPr>
          <p:cNvSpPr/>
          <p:nvPr/>
        </p:nvSpPr>
        <p:spPr>
          <a:xfrm>
            <a:off x="4879678" y="5222246"/>
            <a:ext cx="384048" cy="374904"/>
          </a:xfrm>
          <a:prstGeom prst="ellipse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30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BD49C12-E2B6-354B-A02B-DF15383AF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01712">
            <a:off x="5521171" y="2794310"/>
            <a:ext cx="4166661" cy="219125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8F27D40-BE6D-464D-A2AF-008A439FE99F}"/>
              </a:ext>
            </a:extLst>
          </p:cNvPr>
          <p:cNvSpPr txBox="1">
            <a:spLocks/>
          </p:cNvSpPr>
          <p:nvPr/>
        </p:nvSpPr>
        <p:spPr>
          <a:xfrm>
            <a:off x="73152" y="59962"/>
            <a:ext cx="9872125" cy="8367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/>
              <a:t>Verlegging verkeersstroom van Ringbaan West naar Baroniebaan zorgt voor meer fijnstof, CO2, geluidsoverlast en onveiligheid in en rond De Blaak	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11E9663-4612-A347-B582-655BFDE96617}"/>
              </a:ext>
            </a:extLst>
          </p:cNvPr>
          <p:cNvSpPr txBox="1"/>
          <p:nvPr/>
        </p:nvSpPr>
        <p:spPr>
          <a:xfrm>
            <a:off x="3440421" y="5412484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De Blaak</a:t>
            </a:r>
          </a:p>
        </p:txBody>
      </p:sp>
    </p:spTree>
    <p:extLst>
      <p:ext uri="{BB962C8B-B14F-4D97-AF65-F5344CB8AC3E}">
        <p14:creationId xmlns:p14="http://schemas.microsoft.com/office/powerpoint/2010/main" val="1848348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6951D4-26DE-B14B-8693-393C37A9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/>
              <a:t>Actuele geluidshinder Baroniebaan</a:t>
            </a:r>
            <a:br>
              <a:rPr lang="nl-NL" sz="3600" b="1" dirty="0"/>
            </a:br>
            <a:r>
              <a:rPr lang="nl-NL" sz="2400" b="1" dirty="0"/>
              <a:t>(metingen 26-04 / 11-05)</a:t>
            </a:r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CDC39E52-95F5-EF4E-8409-AFF14C277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940" y="170656"/>
            <a:ext cx="3220216" cy="1520032"/>
          </a:xfrm>
          <a:prstGeom prst="rect">
            <a:avLst/>
          </a:prstGeom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0DB9FBE-4C7A-3A47-A04F-4BD76F1C2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0224" cy="4351338"/>
          </a:xfrm>
        </p:spPr>
        <p:txBody>
          <a:bodyPr/>
          <a:lstStyle/>
          <a:p>
            <a:r>
              <a:rPr lang="nl-NL" dirty="0"/>
              <a:t>Voorgestelde norm uit recent rapport stelt 55-60 dB voor voor de Baroniebaan</a:t>
            </a:r>
          </a:p>
          <a:p>
            <a:r>
              <a:rPr lang="nl-NL" dirty="0"/>
              <a:t>Collegebesluit 3-7-2018 stelt dat actie door Gemeente Tilburg vereist is bij geluidshinder &gt; 68 dB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A40E4F0-9E0D-E845-97A7-63BB6BD20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754" y="1825625"/>
            <a:ext cx="2788779" cy="364248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71BE523-88D2-5447-B804-688C46FDE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1046" y="1825625"/>
            <a:ext cx="2646426" cy="489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78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6951D4-26DE-B14B-8693-393C37A9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/>
              <a:t>Huidige geluidsoverlast Baroniebaan</a:t>
            </a:r>
            <a:br>
              <a:rPr lang="nl-NL" sz="3600" b="1" dirty="0"/>
            </a:br>
            <a:r>
              <a:rPr lang="nl-NL" sz="3600" b="1" dirty="0"/>
              <a:t>Oplossingen: precedenten elders in Tilburg</a:t>
            </a:r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CDC39E52-95F5-EF4E-8409-AFF14C277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940" y="170656"/>
            <a:ext cx="3220216" cy="152003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ACF79A2-1D43-364F-8FCD-1B1C39B8F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72" y="1808326"/>
            <a:ext cx="3959352" cy="225525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4A467B1-54A6-4140-BA35-A0DF98411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07" y="4181220"/>
            <a:ext cx="3968217" cy="227904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A7A549E-4380-9A4B-8501-B900CD688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6048" y="1798535"/>
            <a:ext cx="3030122" cy="4661727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7320B764-6393-3342-826C-8E5F18D7D92E}"/>
              </a:ext>
            </a:extLst>
          </p:cNvPr>
          <p:cNvSpPr txBox="1"/>
          <p:nvPr/>
        </p:nvSpPr>
        <p:spPr>
          <a:xfrm>
            <a:off x="8915400" y="2084832"/>
            <a:ext cx="320954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Zo kan het dus ook:</a:t>
            </a:r>
          </a:p>
          <a:p>
            <a:pPr algn="ctr"/>
            <a:endParaRPr lang="nl-NL" sz="3200" dirty="0"/>
          </a:p>
          <a:p>
            <a:pPr marL="342900" indent="-342900">
              <a:buClr>
                <a:srgbClr val="FF0000"/>
              </a:buClr>
              <a:buFont typeface="+mj-lt"/>
              <a:buAutoNum type="arabicPeriod"/>
            </a:pPr>
            <a:r>
              <a:rPr lang="nl-NL" dirty="0" err="1"/>
              <a:t>Huibevendreef</a:t>
            </a:r>
            <a:endParaRPr lang="nl-NL" dirty="0"/>
          </a:p>
          <a:p>
            <a:pPr marL="342900" indent="-342900">
              <a:buClr>
                <a:srgbClr val="FF0000"/>
              </a:buClr>
              <a:buFont typeface="+mj-lt"/>
              <a:buAutoNum type="arabicPeriod"/>
            </a:pPr>
            <a:r>
              <a:rPr lang="nl-NL" dirty="0"/>
              <a:t>BBVV Weg</a:t>
            </a:r>
          </a:p>
          <a:p>
            <a:pPr marL="342900" indent="-342900">
              <a:buClr>
                <a:srgbClr val="FF0000"/>
              </a:buClr>
              <a:buFont typeface="+mj-lt"/>
              <a:buAutoNum type="arabicPeriod"/>
            </a:pPr>
            <a:r>
              <a:rPr lang="nl-NL" dirty="0"/>
              <a:t>Burg. </a:t>
            </a:r>
            <a:r>
              <a:rPr lang="nl-NL" dirty="0" err="1"/>
              <a:t>Letschertweg</a:t>
            </a:r>
            <a:r>
              <a:rPr lang="nl-NL" dirty="0"/>
              <a:t>/N260 aan de westkant van de Reeshof</a:t>
            </a:r>
            <a:endParaRPr lang="nl-NL" sz="3200" dirty="0"/>
          </a:p>
        </p:txBody>
      </p:sp>
      <p:sp>
        <p:nvSpPr>
          <p:cNvPr id="12" name="Zeshoek 11">
            <a:extLst>
              <a:ext uri="{FF2B5EF4-FFF2-40B4-BE49-F238E27FC236}">
                <a16:creationId xmlns:a16="http://schemas.microsoft.com/office/drawing/2014/main" id="{0009A716-F2FE-984C-A313-D82BBDEA04FD}"/>
              </a:ext>
            </a:extLst>
          </p:cNvPr>
          <p:cNvSpPr/>
          <p:nvPr/>
        </p:nvSpPr>
        <p:spPr>
          <a:xfrm>
            <a:off x="383083" y="1853299"/>
            <a:ext cx="431273" cy="370969"/>
          </a:xfrm>
          <a:prstGeom prst="hexagon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Zeshoek 12">
            <a:extLst>
              <a:ext uri="{FF2B5EF4-FFF2-40B4-BE49-F238E27FC236}">
                <a16:creationId xmlns:a16="http://schemas.microsoft.com/office/drawing/2014/main" id="{DC4382F8-165B-B045-96D6-F75E47DDECC7}"/>
              </a:ext>
            </a:extLst>
          </p:cNvPr>
          <p:cNvSpPr/>
          <p:nvPr/>
        </p:nvSpPr>
        <p:spPr>
          <a:xfrm>
            <a:off x="355651" y="4221595"/>
            <a:ext cx="431273" cy="370969"/>
          </a:xfrm>
          <a:prstGeom prst="hexagon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Zeshoek 13">
            <a:extLst>
              <a:ext uri="{FF2B5EF4-FFF2-40B4-BE49-F238E27FC236}">
                <a16:creationId xmlns:a16="http://schemas.microsoft.com/office/drawing/2014/main" id="{9EAF74EE-80D9-9648-94E3-8A052BBFE165}"/>
              </a:ext>
            </a:extLst>
          </p:cNvPr>
          <p:cNvSpPr/>
          <p:nvPr/>
        </p:nvSpPr>
        <p:spPr>
          <a:xfrm>
            <a:off x="5019091" y="2027035"/>
            <a:ext cx="431273" cy="370969"/>
          </a:xfrm>
          <a:prstGeom prst="hexagon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50391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4">
            <a:extLst>
              <a:ext uri="{FF2B5EF4-FFF2-40B4-BE49-F238E27FC236}">
                <a16:creationId xmlns:a16="http://schemas.microsoft.com/office/drawing/2014/main" id="{65B790D1-A81D-6A4C-81B6-7044DDB52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940" y="170656"/>
            <a:ext cx="3220216" cy="152003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B475433-B858-C44C-BC73-79D23A680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" y="115792"/>
            <a:ext cx="8153666" cy="6646590"/>
          </a:xfrm>
          <a:prstGeom prst="rect">
            <a:avLst/>
          </a:prstGeom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A52E19A5-B114-C34F-B429-B7004865D6E4}"/>
              </a:ext>
            </a:extLst>
          </p:cNvPr>
          <p:cNvCxnSpPr/>
          <p:nvPr/>
        </p:nvCxnSpPr>
        <p:spPr>
          <a:xfrm>
            <a:off x="1929384" y="1399032"/>
            <a:ext cx="996696" cy="0"/>
          </a:xfrm>
          <a:prstGeom prst="line">
            <a:avLst/>
          </a:prstGeom>
          <a:ln w="889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5FF79DCA-D1C4-5F49-803D-4FA64F7E7F13}"/>
              </a:ext>
            </a:extLst>
          </p:cNvPr>
          <p:cNvCxnSpPr>
            <a:cxnSpLocks/>
          </p:cNvCxnSpPr>
          <p:nvPr/>
        </p:nvCxnSpPr>
        <p:spPr>
          <a:xfrm>
            <a:off x="585216" y="1399032"/>
            <a:ext cx="699188" cy="0"/>
          </a:xfrm>
          <a:prstGeom prst="line">
            <a:avLst/>
          </a:prstGeom>
          <a:ln w="889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4DA3C4F-5248-7D4C-AE27-24545CB46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082" y="5766862"/>
            <a:ext cx="773788" cy="564342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6061AF44-C33D-FD44-A3AE-B4A1CC2587BB}"/>
              </a:ext>
            </a:extLst>
          </p:cNvPr>
          <p:cNvSpPr txBox="1"/>
          <p:nvPr/>
        </p:nvSpPr>
        <p:spPr>
          <a:xfrm>
            <a:off x="540134" y="978618"/>
            <a:ext cx="2198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0432FF"/>
                </a:solidFill>
              </a:rPr>
              <a:t>Sluipverkeer Breda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4ACFD8E-C447-3142-90A9-8D963DD22E82}"/>
              </a:ext>
            </a:extLst>
          </p:cNvPr>
          <p:cNvSpPr txBox="1"/>
          <p:nvPr/>
        </p:nvSpPr>
        <p:spPr>
          <a:xfrm rot="2827903">
            <a:off x="3132000" y="313703"/>
            <a:ext cx="15141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0432FF"/>
                </a:solidFill>
              </a:rPr>
              <a:t>Sluipverkeer</a:t>
            </a:r>
          </a:p>
          <a:p>
            <a:r>
              <a:rPr lang="nl-NL" sz="2000" b="1" dirty="0">
                <a:solidFill>
                  <a:srgbClr val="0432FF"/>
                </a:solidFill>
              </a:rPr>
              <a:t>Reeshof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9950693-9F50-A446-9683-51A0C003A112}"/>
              </a:ext>
            </a:extLst>
          </p:cNvPr>
          <p:cNvSpPr txBox="1"/>
          <p:nvPr/>
        </p:nvSpPr>
        <p:spPr>
          <a:xfrm>
            <a:off x="6261230" y="5172666"/>
            <a:ext cx="15141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0432FF"/>
                </a:solidFill>
              </a:rPr>
              <a:t>Sluipverkeer</a:t>
            </a:r>
          </a:p>
          <a:p>
            <a:r>
              <a:rPr lang="nl-NL" sz="2000" b="1" dirty="0">
                <a:solidFill>
                  <a:srgbClr val="0432FF"/>
                </a:solidFill>
              </a:rPr>
              <a:t>Het Laar</a:t>
            </a:r>
          </a:p>
        </p:txBody>
      </p:sp>
      <p:sp>
        <p:nvSpPr>
          <p:cNvPr id="14" name="Pijl links 13">
            <a:extLst>
              <a:ext uri="{FF2B5EF4-FFF2-40B4-BE49-F238E27FC236}">
                <a16:creationId xmlns:a16="http://schemas.microsoft.com/office/drawing/2014/main" id="{BCDF3229-44F0-1C49-A51E-EA4233B215B4}"/>
              </a:ext>
            </a:extLst>
          </p:cNvPr>
          <p:cNvSpPr/>
          <p:nvPr/>
        </p:nvSpPr>
        <p:spPr>
          <a:xfrm>
            <a:off x="1379325" y="844624"/>
            <a:ext cx="470588" cy="227380"/>
          </a:xfrm>
          <a:prstGeom prst="right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Pijl links 14">
            <a:extLst>
              <a:ext uri="{FF2B5EF4-FFF2-40B4-BE49-F238E27FC236}">
                <a16:creationId xmlns:a16="http://schemas.microsoft.com/office/drawing/2014/main" id="{25F048FC-CABA-D14B-959F-958299E44EE1}"/>
              </a:ext>
            </a:extLst>
          </p:cNvPr>
          <p:cNvSpPr/>
          <p:nvPr/>
        </p:nvSpPr>
        <p:spPr>
          <a:xfrm rot="2926370">
            <a:off x="3206646" y="614958"/>
            <a:ext cx="470588" cy="227380"/>
          </a:xfrm>
          <a:prstGeom prst="right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Pijl links 15">
            <a:extLst>
              <a:ext uri="{FF2B5EF4-FFF2-40B4-BE49-F238E27FC236}">
                <a16:creationId xmlns:a16="http://schemas.microsoft.com/office/drawing/2014/main" id="{083B25D5-914F-104B-A424-160F59327175}"/>
              </a:ext>
            </a:extLst>
          </p:cNvPr>
          <p:cNvSpPr/>
          <p:nvPr/>
        </p:nvSpPr>
        <p:spPr>
          <a:xfrm rot="10800000">
            <a:off x="6478629" y="5766862"/>
            <a:ext cx="470588" cy="227380"/>
          </a:xfrm>
          <a:prstGeom prst="right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04EFCC07-4CC9-A247-B477-224E0564C39E}"/>
              </a:ext>
            </a:extLst>
          </p:cNvPr>
          <p:cNvSpPr txBox="1"/>
          <p:nvPr/>
        </p:nvSpPr>
        <p:spPr>
          <a:xfrm>
            <a:off x="8915400" y="2084832"/>
            <a:ext cx="32095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Vrees voor toenemend sluipverkeer</a:t>
            </a:r>
          </a:p>
          <a:p>
            <a:pPr algn="ctr"/>
            <a:r>
              <a:rPr lang="nl-NL" sz="3200" dirty="0"/>
              <a:t>via De Blaak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8CA8CC1C-942B-6649-A6F0-922307ADC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96370">
            <a:off x="4569778" y="1067435"/>
            <a:ext cx="298560" cy="135128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B1C3DA8A-B93D-214C-A77B-06ABA35B90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00908">
            <a:off x="4733519" y="1303672"/>
            <a:ext cx="338937" cy="150114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263978C4-15D8-8B48-841C-62F4708FB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96370">
            <a:off x="5646400" y="2276458"/>
            <a:ext cx="298560" cy="135128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5F234D94-2A76-D14B-A619-363B37E390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00908">
            <a:off x="5810141" y="2512695"/>
            <a:ext cx="338937" cy="150114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A7FFCB66-7678-0049-8391-77FF437DF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96370">
            <a:off x="6023473" y="2742219"/>
            <a:ext cx="298560" cy="135128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6AC89EEC-0A75-D34B-BFE3-330F662B1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00908">
            <a:off x="6187214" y="2978456"/>
            <a:ext cx="338937" cy="150114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08AA5958-C8A8-DA46-B150-259B05988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96370">
            <a:off x="6418894" y="3229679"/>
            <a:ext cx="298560" cy="135128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605CCC11-E733-0C49-AA0C-D7D0C23B9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00908">
            <a:off x="6582635" y="3465916"/>
            <a:ext cx="338937" cy="150114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4B35EEFB-77E2-F640-8F5A-D5F53EA9F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86247">
            <a:off x="6735980" y="3381533"/>
            <a:ext cx="298560" cy="13512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73D26185-C993-1341-9566-034DF3DABD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49910">
            <a:off x="6524728" y="3122605"/>
            <a:ext cx="338937" cy="15011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51403ABF-0583-3046-95D4-E525E62C0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86247">
            <a:off x="6320675" y="2869761"/>
            <a:ext cx="298560" cy="13512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5965345D-B624-DB43-BF04-84ABCDD38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49910">
            <a:off x="6109423" y="2610833"/>
            <a:ext cx="338937" cy="15011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064558E9-CBB7-9145-9A87-F0A87EF11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86247">
            <a:off x="5899644" y="2360521"/>
            <a:ext cx="298560" cy="13512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4BE16688-067C-3048-B57D-13D5AD848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49910">
            <a:off x="5688392" y="2101593"/>
            <a:ext cx="338937" cy="15011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6A7622CF-3D3E-984B-A15D-5B512D68B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86247">
            <a:off x="5487412" y="1857222"/>
            <a:ext cx="298560" cy="13512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71935C2E-E436-7849-BAAD-A2D9EB0EE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49910">
            <a:off x="5276160" y="1598294"/>
            <a:ext cx="338937" cy="15011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03FC829C-ED7B-514A-9525-FAB7DFBC3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86247">
            <a:off x="5076911" y="1341799"/>
            <a:ext cx="298560" cy="13512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BB4886DF-28A0-1441-AF0E-048261C4B9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49910">
            <a:off x="4865659" y="1082871"/>
            <a:ext cx="338937" cy="15011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4" name="Afbeelding 43">
            <a:extLst>
              <a:ext uri="{FF2B5EF4-FFF2-40B4-BE49-F238E27FC236}">
                <a16:creationId xmlns:a16="http://schemas.microsoft.com/office/drawing/2014/main" id="{B6D26FAF-FA0A-3944-B693-286402049E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6646" y="115792"/>
            <a:ext cx="2731833" cy="2071849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73A94AFD-678E-3F4B-96F9-763BEA67F6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00908">
            <a:off x="5434559" y="2023000"/>
            <a:ext cx="338937" cy="15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86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4">
            <a:extLst>
              <a:ext uri="{FF2B5EF4-FFF2-40B4-BE49-F238E27FC236}">
                <a16:creationId xmlns:a16="http://schemas.microsoft.com/office/drawing/2014/main" id="{65B790D1-A81D-6A4C-81B6-7044DDB52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940" y="170656"/>
            <a:ext cx="3220216" cy="152003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B475433-B858-C44C-BC73-79D23A680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" y="115792"/>
            <a:ext cx="8153666" cy="6646590"/>
          </a:xfrm>
          <a:prstGeom prst="rect">
            <a:avLst/>
          </a:prstGeom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A52E19A5-B114-C34F-B429-B7004865D6E4}"/>
              </a:ext>
            </a:extLst>
          </p:cNvPr>
          <p:cNvCxnSpPr/>
          <p:nvPr/>
        </p:nvCxnSpPr>
        <p:spPr>
          <a:xfrm>
            <a:off x="1929384" y="1399032"/>
            <a:ext cx="996696" cy="0"/>
          </a:xfrm>
          <a:prstGeom prst="line">
            <a:avLst/>
          </a:prstGeom>
          <a:ln w="889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5FF79DCA-D1C4-5F49-803D-4FA64F7E7F13}"/>
              </a:ext>
            </a:extLst>
          </p:cNvPr>
          <p:cNvCxnSpPr>
            <a:cxnSpLocks/>
          </p:cNvCxnSpPr>
          <p:nvPr/>
        </p:nvCxnSpPr>
        <p:spPr>
          <a:xfrm>
            <a:off x="585216" y="1399032"/>
            <a:ext cx="699188" cy="0"/>
          </a:xfrm>
          <a:prstGeom prst="line">
            <a:avLst/>
          </a:prstGeom>
          <a:ln w="889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4DA3C4F-5248-7D4C-AE27-24545CB46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579" y="5806947"/>
            <a:ext cx="773788" cy="564342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6061AF44-C33D-FD44-A3AE-B4A1CC2587BB}"/>
              </a:ext>
            </a:extLst>
          </p:cNvPr>
          <p:cNvSpPr txBox="1"/>
          <p:nvPr/>
        </p:nvSpPr>
        <p:spPr>
          <a:xfrm>
            <a:off x="540134" y="978618"/>
            <a:ext cx="2198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0432FF"/>
                </a:solidFill>
              </a:rPr>
              <a:t>Sluipverkeer Breda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4ACFD8E-C447-3142-90A9-8D963DD22E82}"/>
              </a:ext>
            </a:extLst>
          </p:cNvPr>
          <p:cNvSpPr txBox="1"/>
          <p:nvPr/>
        </p:nvSpPr>
        <p:spPr>
          <a:xfrm rot="2827903">
            <a:off x="3132000" y="313703"/>
            <a:ext cx="15141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0432FF"/>
                </a:solidFill>
              </a:rPr>
              <a:t>Sluipverkeer</a:t>
            </a:r>
          </a:p>
          <a:p>
            <a:r>
              <a:rPr lang="nl-NL" sz="2000" b="1" dirty="0">
                <a:solidFill>
                  <a:srgbClr val="0432FF"/>
                </a:solidFill>
              </a:rPr>
              <a:t>Reeshof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9950693-9F50-A446-9683-51A0C003A112}"/>
              </a:ext>
            </a:extLst>
          </p:cNvPr>
          <p:cNvSpPr txBox="1"/>
          <p:nvPr/>
        </p:nvSpPr>
        <p:spPr>
          <a:xfrm>
            <a:off x="6261230" y="5172666"/>
            <a:ext cx="15141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0432FF"/>
                </a:solidFill>
              </a:rPr>
              <a:t>Sluipverkeer</a:t>
            </a:r>
          </a:p>
          <a:p>
            <a:r>
              <a:rPr lang="nl-NL" sz="2000" b="1" dirty="0">
                <a:solidFill>
                  <a:srgbClr val="0432FF"/>
                </a:solidFill>
              </a:rPr>
              <a:t>Het Laar</a:t>
            </a:r>
          </a:p>
        </p:txBody>
      </p:sp>
      <p:sp>
        <p:nvSpPr>
          <p:cNvPr id="14" name="Pijl links 13">
            <a:extLst>
              <a:ext uri="{FF2B5EF4-FFF2-40B4-BE49-F238E27FC236}">
                <a16:creationId xmlns:a16="http://schemas.microsoft.com/office/drawing/2014/main" id="{BCDF3229-44F0-1C49-A51E-EA4233B215B4}"/>
              </a:ext>
            </a:extLst>
          </p:cNvPr>
          <p:cNvSpPr/>
          <p:nvPr/>
        </p:nvSpPr>
        <p:spPr>
          <a:xfrm>
            <a:off x="1379325" y="844624"/>
            <a:ext cx="470588" cy="227380"/>
          </a:xfrm>
          <a:prstGeom prst="right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Pijl links 14">
            <a:extLst>
              <a:ext uri="{FF2B5EF4-FFF2-40B4-BE49-F238E27FC236}">
                <a16:creationId xmlns:a16="http://schemas.microsoft.com/office/drawing/2014/main" id="{25F048FC-CABA-D14B-959F-958299E44EE1}"/>
              </a:ext>
            </a:extLst>
          </p:cNvPr>
          <p:cNvSpPr/>
          <p:nvPr/>
        </p:nvSpPr>
        <p:spPr>
          <a:xfrm rot="2926370">
            <a:off x="3206646" y="614958"/>
            <a:ext cx="470588" cy="227380"/>
          </a:xfrm>
          <a:prstGeom prst="right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Pijl links 15">
            <a:extLst>
              <a:ext uri="{FF2B5EF4-FFF2-40B4-BE49-F238E27FC236}">
                <a16:creationId xmlns:a16="http://schemas.microsoft.com/office/drawing/2014/main" id="{083B25D5-914F-104B-A424-160F59327175}"/>
              </a:ext>
            </a:extLst>
          </p:cNvPr>
          <p:cNvSpPr/>
          <p:nvPr/>
        </p:nvSpPr>
        <p:spPr>
          <a:xfrm rot="10800000">
            <a:off x="6478629" y="5766862"/>
            <a:ext cx="470588" cy="227380"/>
          </a:xfrm>
          <a:prstGeom prst="right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Zeshoek 19">
            <a:extLst>
              <a:ext uri="{FF2B5EF4-FFF2-40B4-BE49-F238E27FC236}">
                <a16:creationId xmlns:a16="http://schemas.microsoft.com/office/drawing/2014/main" id="{293803B0-A9B6-AA49-A18F-5A9DE1A1AA76}"/>
              </a:ext>
            </a:extLst>
          </p:cNvPr>
          <p:cNvSpPr/>
          <p:nvPr/>
        </p:nvSpPr>
        <p:spPr>
          <a:xfrm>
            <a:off x="2843784" y="5142863"/>
            <a:ext cx="431273" cy="370969"/>
          </a:xfrm>
          <a:prstGeom prst="hexagon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Zeshoek 20">
            <a:extLst>
              <a:ext uri="{FF2B5EF4-FFF2-40B4-BE49-F238E27FC236}">
                <a16:creationId xmlns:a16="http://schemas.microsoft.com/office/drawing/2014/main" id="{B46803D7-9C2B-BE4C-87D5-572C69ADCC66}"/>
              </a:ext>
            </a:extLst>
          </p:cNvPr>
          <p:cNvSpPr/>
          <p:nvPr/>
        </p:nvSpPr>
        <p:spPr>
          <a:xfrm>
            <a:off x="4867579" y="2424163"/>
            <a:ext cx="431273" cy="370969"/>
          </a:xfrm>
          <a:prstGeom prst="hexagon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Zeshoek 21">
            <a:extLst>
              <a:ext uri="{FF2B5EF4-FFF2-40B4-BE49-F238E27FC236}">
                <a16:creationId xmlns:a16="http://schemas.microsoft.com/office/drawing/2014/main" id="{E7F408CD-A553-484B-A461-517CAFCD3ED8}"/>
              </a:ext>
            </a:extLst>
          </p:cNvPr>
          <p:cNvSpPr/>
          <p:nvPr/>
        </p:nvSpPr>
        <p:spPr>
          <a:xfrm>
            <a:off x="5339131" y="1853299"/>
            <a:ext cx="431273" cy="370969"/>
          </a:xfrm>
          <a:prstGeom prst="hexagon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8CA8CC1C-942B-6649-A6F0-922307ADC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96370">
            <a:off x="4569778" y="1067435"/>
            <a:ext cx="298560" cy="135128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B1C3DA8A-B93D-214C-A77B-06ABA35B90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00908">
            <a:off x="4733519" y="1303672"/>
            <a:ext cx="338937" cy="150114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263978C4-15D8-8B48-841C-62F4708FB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96370">
            <a:off x="5646400" y="2276458"/>
            <a:ext cx="298560" cy="135128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5F234D94-2A76-D14B-A619-363B37E390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00908">
            <a:off x="5810141" y="2512695"/>
            <a:ext cx="338937" cy="150114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A7FFCB66-7678-0049-8391-77FF437DF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96370">
            <a:off x="6023473" y="2742219"/>
            <a:ext cx="298560" cy="135128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6AC89EEC-0A75-D34B-BFE3-330F662B1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00908">
            <a:off x="6187214" y="2978456"/>
            <a:ext cx="338937" cy="150114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08AA5958-C8A8-DA46-B150-259B05988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96370">
            <a:off x="6418894" y="3229679"/>
            <a:ext cx="298560" cy="135128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605CCC11-E733-0C49-AA0C-D7D0C23B9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00908">
            <a:off x="6582635" y="3465916"/>
            <a:ext cx="338937" cy="150114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4B35EEFB-77E2-F640-8F5A-D5F53EA9F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86247">
            <a:off x="6735980" y="3381533"/>
            <a:ext cx="298560" cy="13512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73D26185-C993-1341-9566-034DF3DABD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49910">
            <a:off x="6524728" y="3122605"/>
            <a:ext cx="338937" cy="15011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51403ABF-0583-3046-95D4-E525E62C0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86247">
            <a:off x="6320675" y="2869761"/>
            <a:ext cx="298560" cy="13512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5965345D-B624-DB43-BF04-84ABCDD38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49910">
            <a:off x="6109423" y="2610833"/>
            <a:ext cx="338937" cy="15011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064558E9-CBB7-9145-9A87-F0A87EF11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86247">
            <a:off x="5899644" y="2360521"/>
            <a:ext cx="298560" cy="13512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4BE16688-067C-3048-B57D-13D5AD848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49910">
            <a:off x="5688392" y="2101593"/>
            <a:ext cx="338937" cy="15011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6A7622CF-3D3E-984B-A15D-5B512D68B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86247">
            <a:off x="5213092" y="1582902"/>
            <a:ext cx="298560" cy="13512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71935C2E-E436-7849-BAAD-A2D9EB0EE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49910">
            <a:off x="5001840" y="1323974"/>
            <a:ext cx="338937" cy="15011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03FC829C-ED7B-514A-9525-FAB7DFBC3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86247">
            <a:off x="4802591" y="1067479"/>
            <a:ext cx="298560" cy="13512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BB4886DF-28A0-1441-AF0E-048261C4B9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49910">
            <a:off x="4591339" y="808551"/>
            <a:ext cx="338937" cy="15011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4FA92EC6-18C8-344D-9429-5440B1125B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5339" y="4529649"/>
            <a:ext cx="3263509" cy="2264343"/>
          </a:xfrm>
          <a:prstGeom prst="rect">
            <a:avLst/>
          </a:prstGeom>
        </p:spPr>
      </p:pic>
      <p:sp>
        <p:nvSpPr>
          <p:cNvPr id="46" name="Tekstvak 45">
            <a:extLst>
              <a:ext uri="{FF2B5EF4-FFF2-40B4-BE49-F238E27FC236}">
                <a16:creationId xmlns:a16="http://schemas.microsoft.com/office/drawing/2014/main" id="{38A3BE84-28B0-6548-8560-366CCA970688}"/>
              </a:ext>
            </a:extLst>
          </p:cNvPr>
          <p:cNvSpPr txBox="1"/>
          <p:nvPr/>
        </p:nvSpPr>
        <p:spPr>
          <a:xfrm>
            <a:off x="8982456" y="2039112"/>
            <a:ext cx="32095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Zorgen</a:t>
            </a:r>
          </a:p>
          <a:p>
            <a:pPr algn="ctr"/>
            <a:r>
              <a:rPr lang="nl-NL" sz="3200" dirty="0"/>
              <a:t>over veiligheid oversteekplaatsen</a:t>
            </a:r>
          </a:p>
          <a:p>
            <a:pPr algn="ctr"/>
            <a:r>
              <a:rPr lang="nl-NL" sz="3200" dirty="0"/>
              <a:t>fietspad ‘</a:t>
            </a:r>
            <a:r>
              <a:rPr lang="nl-NL" sz="3200" dirty="0" err="1"/>
              <a:t>Dongepad</a:t>
            </a:r>
            <a:r>
              <a:rPr lang="nl-NL" sz="3200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17612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8660D44-0AED-2A41-BA16-770AF5766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771" y="1963107"/>
            <a:ext cx="3286512" cy="319887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6951D4-26DE-B14B-8693-393C37A9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/>
              <a:t>Fijnstofmeting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6FE5D2-932F-C041-8BB4-884D39E92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91984" cy="4351338"/>
          </a:xfrm>
        </p:spPr>
        <p:txBody>
          <a:bodyPr/>
          <a:lstStyle/>
          <a:p>
            <a:r>
              <a:rPr lang="nl-NL" dirty="0"/>
              <a:t>Een project van Bibliotheek Midden-Brabant, Ontdekstation 013 en de afdeling Luchtkwaliteit van Gemeente Tilburg</a:t>
            </a:r>
          </a:p>
          <a:p>
            <a:r>
              <a:rPr lang="nl-NL" dirty="0"/>
              <a:t>Doel: dialoog bevorderen over gezonde leefomgeving en (burger)wetenschappelijk onderzoek naar luchtkwaliteit</a:t>
            </a:r>
          </a:p>
          <a:p>
            <a:r>
              <a:rPr lang="nl-NL" dirty="0"/>
              <a:t>In samenwerking met inwoners, leerlingen en studenten van lokale onderwijsinstellingen, overheid, bedrijven en kennisinstellingen 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CDC39E52-95F5-EF4E-8409-AFF14C277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940" y="170656"/>
            <a:ext cx="3220216" cy="152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75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6951D4-26DE-B14B-8693-393C37A9A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11440" cy="1325563"/>
          </a:xfrm>
        </p:spPr>
        <p:txBody>
          <a:bodyPr>
            <a:normAutofit/>
          </a:bodyPr>
          <a:lstStyle/>
          <a:p>
            <a:r>
              <a:rPr lang="nl-NL" sz="3600" b="1" dirty="0"/>
              <a:t>Burgerparticipatie;</a:t>
            </a:r>
            <a:br>
              <a:rPr lang="nl-NL" sz="3600" b="1" dirty="0"/>
            </a:br>
            <a:r>
              <a:rPr lang="nl-NL" sz="3600" b="1" dirty="0"/>
              <a:t>vertegenwoordiging door de Wijkraad?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6FE5D2-932F-C041-8BB4-884D39E92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 gaan wens / behoefte hieraan onderzoeken / bevragen</a:t>
            </a:r>
          </a:p>
          <a:p>
            <a:r>
              <a:rPr lang="nl-NL" dirty="0"/>
              <a:t>Indien gewenst, kijken we vervolgens hoe de Wijkraad hier verantwoord en per onderwerp invulling aan kan geven</a:t>
            </a:r>
          </a:p>
          <a:p>
            <a:r>
              <a:rPr lang="nl-NL" dirty="0"/>
              <a:t>Ook zullen we dan voor frequente en transparante communicatie zorgen met onze wijkbewoners 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CDC39E52-95F5-EF4E-8409-AFF14C277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940" y="170656"/>
            <a:ext cx="3220216" cy="152003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75F64D7-A83E-144A-8BBC-30D7D2A70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388" y="3813306"/>
            <a:ext cx="4874768" cy="29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43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6951D4-26DE-B14B-8693-393C37A9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Afsluiting en dankwoord	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6FE5D2-932F-C041-8BB4-884D39E92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Afscheid Tom van der Meer  (3 jaar </a:t>
            </a:r>
            <a:r>
              <a:rPr lang="nl-NL" dirty="0" err="1"/>
              <a:t>bestuurlid</a:t>
            </a:r>
            <a:r>
              <a:rPr lang="nl-NL" dirty="0"/>
              <a:t>)</a:t>
            </a:r>
          </a:p>
          <a:p>
            <a:r>
              <a:rPr lang="nl-NL" dirty="0"/>
              <a:t>Afscheid Peter van der Bijl  (9 jaar bestuurslid)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 err="1"/>
              <a:t>Naborrelen</a:t>
            </a:r>
            <a:r>
              <a:rPr lang="nl-NL" dirty="0"/>
              <a:t> aan de bar!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CDC39E52-95F5-EF4E-8409-AFF14C277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940" y="170656"/>
            <a:ext cx="3220216" cy="152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44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6951D4-26DE-B14B-8693-393C37A9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6FE5D2-932F-C041-8BB4-884D39E92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Welkom en introductie				20.00-20.05	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Even voorstellen: nieuwe mensen			20.05-20.15	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(Wijkraad) De Blaak					20.15-20.30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Thema: verkeer in en rondom De Blaak		20.30-21.30	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Afsluiting en dankwoord				21.30-21.40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err="1"/>
              <a:t>Naborrel</a:t>
            </a:r>
            <a:r>
              <a:rPr lang="nl-NL" dirty="0"/>
              <a:t>							21.40-23.00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CDC39E52-95F5-EF4E-8409-AFF14C277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940" y="170656"/>
            <a:ext cx="3220216" cy="152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24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6951D4-26DE-B14B-8693-393C37A9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Welkom en introductie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6FE5D2-932F-C041-8BB4-884D39E92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Welkom</a:t>
            </a:r>
          </a:p>
          <a:p>
            <a:r>
              <a:rPr lang="nl-NL" dirty="0"/>
              <a:t>Introducties:</a:t>
            </a:r>
          </a:p>
          <a:p>
            <a:pPr lvl="1"/>
            <a:r>
              <a:rPr lang="nl-NL" dirty="0"/>
              <a:t>Anne-Marie van den Dungen – bestuurslid Wijkraad De Blaak</a:t>
            </a:r>
          </a:p>
          <a:p>
            <a:pPr lvl="1"/>
            <a:r>
              <a:rPr lang="nl-NL" dirty="0"/>
              <a:t>Frans van den </a:t>
            </a:r>
            <a:r>
              <a:rPr lang="nl-NL" dirty="0" err="1"/>
              <a:t>Beemt</a:t>
            </a:r>
            <a:r>
              <a:rPr lang="nl-NL" dirty="0"/>
              <a:t> – bestuurslid Wijkraad De Blaak</a:t>
            </a:r>
          </a:p>
          <a:p>
            <a:pPr lvl="1"/>
            <a:r>
              <a:rPr lang="nl-NL" dirty="0"/>
              <a:t>Evelien Kostermans – Wijkwethouder Gemeente Tilburg</a:t>
            </a:r>
          </a:p>
          <a:p>
            <a:r>
              <a:rPr lang="nl-NL" dirty="0"/>
              <a:t>En welkom terug:</a:t>
            </a:r>
          </a:p>
          <a:p>
            <a:pPr lvl="1"/>
            <a:r>
              <a:rPr lang="nl-NL" dirty="0"/>
              <a:t>Anneke </a:t>
            </a:r>
            <a:r>
              <a:rPr lang="nl-NL" dirty="0" err="1"/>
              <a:t>Pulskens</a:t>
            </a:r>
            <a:r>
              <a:rPr lang="nl-NL" dirty="0"/>
              <a:t>- Omgevingsmanager Gemeente Tilburg</a:t>
            </a:r>
          </a:p>
          <a:p>
            <a:pPr lvl="1"/>
            <a:r>
              <a:rPr lang="nl-NL" dirty="0"/>
              <a:t>Samira </a:t>
            </a:r>
            <a:r>
              <a:rPr lang="nl-NL" dirty="0" err="1"/>
              <a:t>Ezzahti</a:t>
            </a:r>
            <a:r>
              <a:rPr lang="nl-NL" dirty="0"/>
              <a:t> – Wijkregisseur Gemeente Tilburg</a:t>
            </a:r>
          </a:p>
          <a:p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CDC39E52-95F5-EF4E-8409-AFF14C277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940" y="170656"/>
            <a:ext cx="3220216" cy="152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54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6609413-2780-CE4D-8923-8515B67C4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173" y="916574"/>
            <a:ext cx="5034003" cy="5827896"/>
          </a:xfrm>
          <a:prstGeom prst="rect">
            <a:avLst/>
          </a:prstGeom>
        </p:spPr>
      </p:pic>
      <p:pic>
        <p:nvPicPr>
          <p:cNvPr id="2" name="Tijdelijke aanduiding voor inhoud 4">
            <a:extLst>
              <a:ext uri="{FF2B5EF4-FFF2-40B4-BE49-F238E27FC236}">
                <a16:creationId xmlns:a16="http://schemas.microsoft.com/office/drawing/2014/main" id="{65B790D1-A81D-6A4C-81B6-7044DDB52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940" y="170656"/>
            <a:ext cx="3220216" cy="1520032"/>
          </a:xfrm>
          <a:prstGeom prst="rect">
            <a:avLst/>
          </a:prstGeom>
        </p:spPr>
      </p:pic>
      <p:sp>
        <p:nvSpPr>
          <p:cNvPr id="91" name="Titel 1">
            <a:extLst>
              <a:ext uri="{FF2B5EF4-FFF2-40B4-BE49-F238E27FC236}">
                <a16:creationId xmlns:a16="http://schemas.microsoft.com/office/drawing/2014/main" id="{F6AA1053-9482-EF49-B47E-F9AB42964F32}"/>
              </a:ext>
            </a:extLst>
          </p:cNvPr>
          <p:cNvSpPr txBox="1">
            <a:spLocks/>
          </p:cNvSpPr>
          <p:nvPr/>
        </p:nvSpPr>
        <p:spPr>
          <a:xfrm>
            <a:off x="73152" y="59962"/>
            <a:ext cx="9872125" cy="8367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/>
              <a:t>We zijn sinds 1980 sterk verbonden en in contact</a:t>
            </a:r>
          </a:p>
          <a:p>
            <a:r>
              <a:rPr lang="nl-NL" b="1" dirty="0"/>
              <a:t>met onze omgeving	</a:t>
            </a:r>
          </a:p>
        </p:txBody>
      </p:sp>
      <p:pic>
        <p:nvPicPr>
          <p:cNvPr id="115" name="Afbeelding 114">
            <a:extLst>
              <a:ext uri="{FF2B5EF4-FFF2-40B4-BE49-F238E27FC236}">
                <a16:creationId xmlns:a16="http://schemas.microsoft.com/office/drawing/2014/main" id="{D6A9A1D5-648F-1D46-9A37-48CD60A72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820" y="5067268"/>
            <a:ext cx="1072322" cy="837182"/>
          </a:xfrm>
          <a:prstGeom prst="rect">
            <a:avLst/>
          </a:prstGeom>
        </p:spPr>
      </p:pic>
      <p:pic>
        <p:nvPicPr>
          <p:cNvPr id="116" name="Afbeelding 115">
            <a:extLst>
              <a:ext uri="{FF2B5EF4-FFF2-40B4-BE49-F238E27FC236}">
                <a16:creationId xmlns:a16="http://schemas.microsoft.com/office/drawing/2014/main" id="{76EBCC0C-7287-F743-B52D-FC5F47F07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3681" y="5315610"/>
            <a:ext cx="1218021" cy="470480"/>
          </a:xfrm>
          <a:prstGeom prst="rect">
            <a:avLst/>
          </a:prstGeom>
        </p:spPr>
      </p:pic>
      <p:pic>
        <p:nvPicPr>
          <p:cNvPr id="117" name="Afbeelding 116">
            <a:extLst>
              <a:ext uri="{FF2B5EF4-FFF2-40B4-BE49-F238E27FC236}">
                <a16:creationId xmlns:a16="http://schemas.microsoft.com/office/drawing/2014/main" id="{07CA0F5C-5164-C04C-BCC2-61B560EEE9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1313" y="6112956"/>
            <a:ext cx="518746" cy="443292"/>
          </a:xfrm>
          <a:prstGeom prst="rect">
            <a:avLst/>
          </a:prstGeom>
        </p:spPr>
      </p:pic>
      <p:pic>
        <p:nvPicPr>
          <p:cNvPr id="118" name="Afbeelding 117">
            <a:extLst>
              <a:ext uri="{FF2B5EF4-FFF2-40B4-BE49-F238E27FC236}">
                <a16:creationId xmlns:a16="http://schemas.microsoft.com/office/drawing/2014/main" id="{1AB96B35-327C-A44F-9256-7E4E3B41B2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1284" y="3139620"/>
            <a:ext cx="1297031" cy="505269"/>
          </a:xfrm>
          <a:prstGeom prst="rect">
            <a:avLst/>
          </a:prstGeom>
        </p:spPr>
      </p:pic>
      <p:pic>
        <p:nvPicPr>
          <p:cNvPr id="73" name="Tijdelijke aanduiding voor inhoud 4">
            <a:extLst>
              <a:ext uri="{FF2B5EF4-FFF2-40B4-BE49-F238E27FC236}">
                <a16:creationId xmlns:a16="http://schemas.microsoft.com/office/drawing/2014/main" id="{CB0B9247-D92F-8A48-B47A-EA10D82EC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896" y="3903938"/>
            <a:ext cx="1743569" cy="82301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D2FB6CE-80ED-BF4C-9046-5E1D8F6C2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8858" y="5311259"/>
            <a:ext cx="261485" cy="46123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DE24929-1CBD-BB4A-B26F-35DE20B9CAD9}"/>
              </a:ext>
            </a:extLst>
          </p:cNvPr>
          <p:cNvSpPr txBox="1"/>
          <p:nvPr/>
        </p:nvSpPr>
        <p:spPr>
          <a:xfrm>
            <a:off x="5854933" y="4746855"/>
            <a:ext cx="917186" cy="430887"/>
          </a:xfrm>
          <a:prstGeom prst="rect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>
                <a:solidFill>
                  <a:schemeClr val="bg1"/>
                </a:solidFill>
              </a:rPr>
              <a:t>Wijknetwerk De Blaak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26B2E8A-5F3B-4B4C-86BA-5CA9CDAF23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6265" y="2509391"/>
            <a:ext cx="1327182" cy="69049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0DA8D29-BA79-6F4C-8AE6-E39836C33E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7751" y="5751576"/>
            <a:ext cx="748269" cy="36138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7191BE0-ECA8-B04A-9146-0647F68F39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8356" y="2627015"/>
            <a:ext cx="1252957" cy="41630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F895AA1-74A4-E945-9F6C-75F8AFD925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51093" y="3289600"/>
            <a:ext cx="962578" cy="45941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E24C26C-0C9E-184F-8FCB-0C4C69393F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5055" y="5509438"/>
            <a:ext cx="1578552" cy="86454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CD8EDC7-F069-654E-A250-83F695D0784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68550" y="5706311"/>
            <a:ext cx="534262" cy="543889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024B37ED-ADC4-604A-9924-7F6086B665D1}"/>
              </a:ext>
            </a:extLst>
          </p:cNvPr>
          <p:cNvSpPr txBox="1"/>
          <p:nvPr/>
        </p:nvSpPr>
        <p:spPr>
          <a:xfrm>
            <a:off x="219456" y="6310805"/>
            <a:ext cx="2778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err="1"/>
              <a:t>www.wijkraaddeblaak.nl</a:t>
            </a:r>
            <a:endParaRPr lang="nl-NL" sz="2000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E3737DDD-85A5-A341-B29B-1D9417B05FD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4706" y="4818888"/>
            <a:ext cx="972298" cy="65461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D61FBB10-D418-4143-89E4-55195564B77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6729" y="4819631"/>
            <a:ext cx="852424" cy="67356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9F936B8-77C4-2942-85FC-4E11656EA1E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39282" y="4818888"/>
            <a:ext cx="1014655" cy="65461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52D7AE1D-9AB3-2846-AF68-1A93427DA1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39856" y="3372915"/>
            <a:ext cx="814578" cy="6159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EB454EBB-3274-6C47-A9AB-EE090288DD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61047" y="3667822"/>
            <a:ext cx="1341092" cy="52232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AD8CD726-9693-2945-BF18-C1A98954BC8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54434" y="4356761"/>
            <a:ext cx="615382" cy="689577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206BD574-0C5B-7F4C-8628-38DC6E9EA60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04091" y="4305221"/>
            <a:ext cx="650684" cy="734870"/>
          </a:xfrm>
          <a:prstGeom prst="rect">
            <a:avLst/>
          </a:prstGeom>
        </p:spPr>
      </p:pic>
      <p:sp>
        <p:nvSpPr>
          <p:cNvPr id="98" name="Tekstvak 97">
            <a:extLst>
              <a:ext uri="{FF2B5EF4-FFF2-40B4-BE49-F238E27FC236}">
                <a16:creationId xmlns:a16="http://schemas.microsoft.com/office/drawing/2014/main" id="{0F27598E-DC01-BE46-9EC0-199011AE20A9}"/>
              </a:ext>
            </a:extLst>
          </p:cNvPr>
          <p:cNvSpPr txBox="1"/>
          <p:nvPr/>
        </p:nvSpPr>
        <p:spPr>
          <a:xfrm>
            <a:off x="4620907" y="2098025"/>
            <a:ext cx="1093888" cy="430887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>
                <a:solidFill>
                  <a:schemeClr val="accent5">
                    <a:lumMod val="50000"/>
                  </a:schemeClr>
                </a:solidFill>
              </a:rPr>
              <a:t>Buurtpreventie De Blaak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9C00AADD-8DD5-BC47-BE34-332532094EE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66541" y="1689554"/>
            <a:ext cx="1776467" cy="368627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9753E416-DD2F-2B4A-8CD8-D1DE5A29AE3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673428" y="6037631"/>
            <a:ext cx="2016902" cy="452389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74F77385-5C2F-5F44-AF65-188983A0F60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171214" y="3243776"/>
            <a:ext cx="1396522" cy="471553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80CE654E-08F9-0F4D-B248-D03CF5D0895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295509" y="2591591"/>
            <a:ext cx="1490472" cy="449052"/>
          </a:xfrm>
          <a:prstGeom prst="rect">
            <a:avLst/>
          </a:prstGeom>
        </p:spPr>
      </p:pic>
      <p:sp>
        <p:nvSpPr>
          <p:cNvPr id="102" name="Tekstvak 101">
            <a:extLst>
              <a:ext uri="{FF2B5EF4-FFF2-40B4-BE49-F238E27FC236}">
                <a16:creationId xmlns:a16="http://schemas.microsoft.com/office/drawing/2014/main" id="{1B4C74F0-80C5-2C43-9811-F72263595F47}"/>
              </a:ext>
            </a:extLst>
          </p:cNvPr>
          <p:cNvSpPr txBox="1"/>
          <p:nvPr/>
        </p:nvSpPr>
        <p:spPr>
          <a:xfrm>
            <a:off x="5801524" y="2164390"/>
            <a:ext cx="1363080" cy="430887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nl-NL" sz="1100" dirty="0"/>
              <a:t>Activiteitennetwerk Zorgvlied/De Blaak </a:t>
            </a:r>
          </a:p>
        </p:txBody>
      </p:sp>
      <p:pic>
        <p:nvPicPr>
          <p:cNvPr id="34" name="Afbeelding 33">
            <a:extLst>
              <a:ext uri="{FF2B5EF4-FFF2-40B4-BE49-F238E27FC236}">
                <a16:creationId xmlns:a16="http://schemas.microsoft.com/office/drawing/2014/main" id="{619B2CA7-420F-414A-8F29-918B827C3B9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310114" y="5678924"/>
            <a:ext cx="1651941" cy="466692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ADAABBB0-8627-6C46-AA8D-B14A945488E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893814" y="6284051"/>
            <a:ext cx="1820981" cy="492157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F6D0F98E-332C-F04B-8D96-50123167092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025171" y="1884133"/>
            <a:ext cx="1408276" cy="394676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C9B29093-7986-B64E-9D20-EBC6ED8699C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481428" y="4407271"/>
            <a:ext cx="644701" cy="823233"/>
          </a:xfrm>
          <a:prstGeom prst="rect">
            <a:avLst/>
          </a:prstGeom>
        </p:spPr>
      </p:pic>
      <p:sp>
        <p:nvSpPr>
          <p:cNvPr id="106" name="Tekstvak 105">
            <a:extLst>
              <a:ext uri="{FF2B5EF4-FFF2-40B4-BE49-F238E27FC236}">
                <a16:creationId xmlns:a16="http://schemas.microsoft.com/office/drawing/2014/main" id="{BD355631-A4E6-6942-8F17-DED4FD8CF839}"/>
              </a:ext>
            </a:extLst>
          </p:cNvPr>
          <p:cNvSpPr txBox="1"/>
          <p:nvPr/>
        </p:nvSpPr>
        <p:spPr>
          <a:xfrm>
            <a:off x="6857773" y="3796361"/>
            <a:ext cx="1406794" cy="43088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>
                <a:solidFill>
                  <a:schemeClr val="bg1"/>
                </a:solidFill>
              </a:rPr>
              <a:t>Winkeliersvereniging De Blaak </a:t>
            </a:r>
          </a:p>
        </p:txBody>
      </p:sp>
      <p:pic>
        <p:nvPicPr>
          <p:cNvPr id="38" name="Afbeelding 37">
            <a:extLst>
              <a:ext uri="{FF2B5EF4-FFF2-40B4-BE49-F238E27FC236}">
                <a16:creationId xmlns:a16="http://schemas.microsoft.com/office/drawing/2014/main" id="{7A11171A-5CFA-F44B-966E-46702865CD9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445260" y="5688023"/>
            <a:ext cx="519699" cy="581142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23510232-A850-C940-9826-F637A01CAA0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207930" y="2114000"/>
            <a:ext cx="1265248" cy="4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35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aphic 4">
            <a:extLst>
              <a:ext uri="{FF2B5EF4-FFF2-40B4-BE49-F238E27FC236}">
                <a16:creationId xmlns:a16="http://schemas.microsoft.com/office/drawing/2014/main" id="{5E4993BA-6F1D-8D49-B717-04F5D19138A0}"/>
              </a:ext>
            </a:extLst>
          </p:cNvPr>
          <p:cNvGrpSpPr/>
          <p:nvPr/>
        </p:nvGrpSpPr>
        <p:grpSpPr>
          <a:xfrm>
            <a:off x="1215151" y="1866792"/>
            <a:ext cx="9583913" cy="4497431"/>
            <a:chOff x="1706946" y="1326414"/>
            <a:chExt cx="8777093" cy="4082874"/>
          </a:xfrm>
        </p:grpSpPr>
        <p:sp>
          <p:nvSpPr>
            <p:cNvPr id="51" name="Freeform: Shape 7">
              <a:extLst>
                <a:ext uri="{FF2B5EF4-FFF2-40B4-BE49-F238E27FC236}">
                  <a16:creationId xmlns:a16="http://schemas.microsoft.com/office/drawing/2014/main" id="{A7F17F30-120E-FB42-9F88-FB7D205436B0}"/>
                </a:ext>
              </a:extLst>
            </p:cNvPr>
            <p:cNvSpPr/>
            <p:nvPr/>
          </p:nvSpPr>
          <p:spPr>
            <a:xfrm>
              <a:off x="1706946" y="1485940"/>
              <a:ext cx="8698775" cy="3923348"/>
            </a:xfrm>
            <a:custGeom>
              <a:avLst/>
              <a:gdLst>
                <a:gd name="connsiteX0" fmla="*/ 3366268 w 8698775"/>
                <a:gd name="connsiteY0" fmla="*/ 182956 h 3923348"/>
                <a:gd name="connsiteX1" fmla="*/ 4364404 w 8698775"/>
                <a:gd name="connsiteY1" fmla="*/ 322500 h 3923348"/>
                <a:gd name="connsiteX2" fmla="*/ 5055081 w 8698775"/>
                <a:gd name="connsiteY2" fmla="*/ 269429 h 3923348"/>
                <a:gd name="connsiteX3" fmla="*/ 6802901 w 8698775"/>
                <a:gd name="connsiteY3" fmla="*/ 48292 h 3923348"/>
                <a:gd name="connsiteX4" fmla="*/ 7529143 w 8698775"/>
                <a:gd name="connsiteY4" fmla="*/ 0 h 3923348"/>
                <a:gd name="connsiteX5" fmla="*/ 7930520 w 8698775"/>
                <a:gd name="connsiteY5" fmla="*/ 41048 h 3923348"/>
                <a:gd name="connsiteX6" fmla="*/ 8017999 w 8698775"/>
                <a:gd name="connsiteY6" fmla="*/ 69822 h 3923348"/>
                <a:gd name="connsiteX7" fmla="*/ 8687095 w 8698775"/>
                <a:gd name="connsiteY7" fmla="*/ 900747 h 3923348"/>
                <a:gd name="connsiteX8" fmla="*/ 8589303 w 8698775"/>
                <a:gd name="connsiteY8" fmla="*/ 1461085 h 3923348"/>
                <a:gd name="connsiteX9" fmla="*/ 8122984 w 8698775"/>
                <a:gd name="connsiteY9" fmla="*/ 1851144 h 3923348"/>
                <a:gd name="connsiteX10" fmla="*/ 6787357 w 8698775"/>
                <a:gd name="connsiteY10" fmla="*/ 2072030 h 3923348"/>
                <a:gd name="connsiteX11" fmla="*/ 5365861 w 8698775"/>
                <a:gd name="connsiteY11" fmla="*/ 2002610 h 3923348"/>
                <a:gd name="connsiteX12" fmla="*/ 2555163 w 8698775"/>
                <a:gd name="connsiteY12" fmla="*/ 1916992 h 3923348"/>
                <a:gd name="connsiteX13" fmla="*/ 666492 w 8698775"/>
                <a:gd name="connsiteY13" fmla="*/ 2341207 h 3923348"/>
                <a:gd name="connsiteX14" fmla="*/ 425585 w 8698775"/>
                <a:gd name="connsiteY14" fmla="*/ 2933439 h 3923348"/>
                <a:gd name="connsiteX15" fmla="*/ 526294 w 8698775"/>
                <a:gd name="connsiteY15" fmla="*/ 3146627 h 3923348"/>
                <a:gd name="connsiteX16" fmla="*/ 712067 w 8698775"/>
                <a:gd name="connsiteY16" fmla="*/ 3269722 h 3923348"/>
                <a:gd name="connsiteX17" fmla="*/ 1211236 w 8698775"/>
                <a:gd name="connsiteY17" fmla="*/ 3416912 h 3923348"/>
                <a:gd name="connsiteX18" fmla="*/ 2582328 w 8698775"/>
                <a:gd name="connsiteY18" fmla="*/ 3520740 h 3923348"/>
                <a:gd name="connsiteX19" fmla="*/ 6103472 w 8698775"/>
                <a:gd name="connsiteY19" fmla="*/ 3383510 h 3923348"/>
                <a:gd name="connsiteX20" fmla="*/ 6286528 w 8698775"/>
                <a:gd name="connsiteY20" fmla="*/ 3389245 h 3923348"/>
                <a:gd name="connsiteX21" fmla="*/ 7519836 w 8698775"/>
                <a:gd name="connsiteY21" fmla="*/ 3618380 h 3923348"/>
                <a:gd name="connsiteX22" fmla="*/ 7534626 w 8698775"/>
                <a:gd name="connsiteY22" fmla="*/ 3649368 h 3923348"/>
                <a:gd name="connsiteX23" fmla="*/ 7510480 w 8698775"/>
                <a:gd name="connsiteY23" fmla="*/ 3665515 h 3923348"/>
                <a:gd name="connsiteX24" fmla="*/ 7069815 w 8698775"/>
                <a:gd name="connsiteY24" fmla="*/ 3648664 h 3923348"/>
                <a:gd name="connsiteX25" fmla="*/ 6199703 w 8698775"/>
                <a:gd name="connsiteY25" fmla="*/ 3663151 h 3923348"/>
                <a:gd name="connsiteX26" fmla="*/ 5417221 w 8698775"/>
                <a:gd name="connsiteY26" fmla="*/ 3741575 h 3923348"/>
                <a:gd name="connsiteX27" fmla="*/ 3473165 w 8698775"/>
                <a:gd name="connsiteY27" fmla="*/ 3900888 h 3923348"/>
                <a:gd name="connsiteX28" fmla="*/ 1500787 w 8698775"/>
                <a:gd name="connsiteY28" fmla="*/ 3873573 h 3923348"/>
                <a:gd name="connsiteX29" fmla="*/ 583188 w 8698775"/>
                <a:gd name="connsiteY29" fmla="*/ 3666069 h 3923348"/>
                <a:gd name="connsiteX30" fmla="*/ 240365 w 8698775"/>
                <a:gd name="connsiteY30" fmla="*/ 3449006 h 3923348"/>
                <a:gd name="connsiteX31" fmla="*/ 39400 w 8698775"/>
                <a:gd name="connsiteY31" fmla="*/ 2561841 h 3923348"/>
                <a:gd name="connsiteX32" fmla="*/ 313457 w 8698775"/>
                <a:gd name="connsiteY32" fmla="*/ 2098540 h 3923348"/>
                <a:gd name="connsiteX33" fmla="*/ 2549278 w 8698775"/>
                <a:gd name="connsiteY33" fmla="*/ 1494487 h 3923348"/>
                <a:gd name="connsiteX34" fmla="*/ 4680013 w 8698775"/>
                <a:gd name="connsiteY34" fmla="*/ 1550073 h 3923348"/>
                <a:gd name="connsiteX35" fmla="*/ 6095422 w 8698775"/>
                <a:gd name="connsiteY35" fmla="*/ 1626636 h 3923348"/>
                <a:gd name="connsiteX36" fmla="*/ 7966337 w 8698775"/>
                <a:gd name="connsiteY36" fmla="*/ 1472907 h 3923348"/>
                <a:gd name="connsiteX37" fmla="*/ 8029972 w 8698775"/>
                <a:gd name="connsiteY37" fmla="*/ 1443479 h 3923348"/>
                <a:gd name="connsiteX38" fmla="*/ 8162523 w 8698775"/>
                <a:gd name="connsiteY38" fmla="*/ 1350416 h 3923348"/>
                <a:gd name="connsiteX39" fmla="*/ 8224045 w 8698775"/>
                <a:gd name="connsiteY39" fmla="*/ 775087 h 3923348"/>
                <a:gd name="connsiteX40" fmla="*/ 7871312 w 8698775"/>
                <a:gd name="connsiteY40" fmla="*/ 443683 h 3923348"/>
                <a:gd name="connsiteX41" fmla="*/ 7855013 w 8698775"/>
                <a:gd name="connsiteY41" fmla="*/ 437244 h 3923348"/>
                <a:gd name="connsiteX42" fmla="*/ 7688104 w 8698775"/>
                <a:gd name="connsiteY42" fmla="*/ 406810 h 3923348"/>
                <a:gd name="connsiteX43" fmla="*/ 7189841 w 8698775"/>
                <a:gd name="connsiteY43" fmla="*/ 413702 h 3923348"/>
                <a:gd name="connsiteX44" fmla="*/ 6144469 w 8698775"/>
                <a:gd name="connsiteY44" fmla="*/ 519139 h 3923348"/>
                <a:gd name="connsiteX45" fmla="*/ 3475630 w 8698775"/>
                <a:gd name="connsiteY45" fmla="*/ 343930 h 3923348"/>
                <a:gd name="connsiteX46" fmla="*/ 3333218 w 8698775"/>
                <a:gd name="connsiteY46" fmla="*/ 222848 h 3923348"/>
                <a:gd name="connsiteX47" fmla="*/ 3335482 w 8698775"/>
                <a:gd name="connsiteY47" fmla="*/ 185824 h 3923348"/>
                <a:gd name="connsiteX48" fmla="*/ 3366218 w 8698775"/>
                <a:gd name="connsiteY48" fmla="*/ 182856 h 3923348"/>
                <a:gd name="connsiteX49" fmla="*/ 3366218 w 8698775"/>
                <a:gd name="connsiteY49" fmla="*/ 182856 h 392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698775" h="3923348">
                  <a:moveTo>
                    <a:pt x="3366268" y="182956"/>
                  </a:moveTo>
                  <a:cubicBezTo>
                    <a:pt x="3651393" y="340660"/>
                    <a:pt x="4045023" y="331505"/>
                    <a:pt x="4364404" y="322500"/>
                  </a:cubicBezTo>
                  <a:cubicBezTo>
                    <a:pt x="4594546" y="312892"/>
                    <a:pt x="4825594" y="293324"/>
                    <a:pt x="5055081" y="269429"/>
                  </a:cubicBezTo>
                  <a:cubicBezTo>
                    <a:pt x="5639465" y="206700"/>
                    <a:pt x="6216706" y="112027"/>
                    <a:pt x="6802901" y="48292"/>
                  </a:cubicBezTo>
                  <a:cubicBezTo>
                    <a:pt x="7044512" y="22838"/>
                    <a:pt x="7282904" y="252"/>
                    <a:pt x="7529143" y="0"/>
                  </a:cubicBezTo>
                  <a:cubicBezTo>
                    <a:pt x="7661946" y="1056"/>
                    <a:pt x="7798522" y="7043"/>
                    <a:pt x="7930520" y="41048"/>
                  </a:cubicBezTo>
                  <a:cubicBezTo>
                    <a:pt x="7959898" y="48594"/>
                    <a:pt x="7989678" y="58453"/>
                    <a:pt x="8017999" y="69822"/>
                  </a:cubicBezTo>
                  <a:cubicBezTo>
                    <a:pt x="8359565" y="212938"/>
                    <a:pt x="8627686" y="531464"/>
                    <a:pt x="8687095" y="900747"/>
                  </a:cubicBezTo>
                  <a:cubicBezTo>
                    <a:pt x="8718435" y="1090947"/>
                    <a:pt x="8686994" y="1293522"/>
                    <a:pt x="8589303" y="1461085"/>
                  </a:cubicBezTo>
                  <a:cubicBezTo>
                    <a:pt x="8486079" y="1641577"/>
                    <a:pt x="8313385" y="1773122"/>
                    <a:pt x="8122984" y="1851144"/>
                  </a:cubicBezTo>
                  <a:cubicBezTo>
                    <a:pt x="7702642" y="2029774"/>
                    <a:pt x="7238535" y="2076607"/>
                    <a:pt x="6787357" y="2072030"/>
                  </a:cubicBezTo>
                  <a:cubicBezTo>
                    <a:pt x="6308511" y="2067552"/>
                    <a:pt x="5839978" y="2026605"/>
                    <a:pt x="5365861" y="2002610"/>
                  </a:cubicBezTo>
                  <a:cubicBezTo>
                    <a:pt x="4430907" y="1962266"/>
                    <a:pt x="3488709" y="1911509"/>
                    <a:pt x="2555163" y="1916992"/>
                  </a:cubicBezTo>
                  <a:cubicBezTo>
                    <a:pt x="1969220" y="1932184"/>
                    <a:pt x="1122147" y="1948332"/>
                    <a:pt x="666492" y="2341207"/>
                  </a:cubicBezTo>
                  <a:cubicBezTo>
                    <a:pt x="494502" y="2488448"/>
                    <a:pt x="386197" y="2709384"/>
                    <a:pt x="425585" y="2933439"/>
                  </a:cubicBezTo>
                  <a:cubicBezTo>
                    <a:pt x="438463" y="3011963"/>
                    <a:pt x="473475" y="3091695"/>
                    <a:pt x="526294" y="3146627"/>
                  </a:cubicBezTo>
                  <a:cubicBezTo>
                    <a:pt x="578610" y="3199346"/>
                    <a:pt x="644459" y="3237427"/>
                    <a:pt x="712067" y="3269722"/>
                  </a:cubicBezTo>
                  <a:cubicBezTo>
                    <a:pt x="870023" y="3342412"/>
                    <a:pt x="1037133" y="3383510"/>
                    <a:pt x="1211236" y="3416912"/>
                  </a:cubicBezTo>
                  <a:cubicBezTo>
                    <a:pt x="1662364" y="3499210"/>
                    <a:pt x="2122748" y="3516313"/>
                    <a:pt x="2582328" y="3520740"/>
                  </a:cubicBezTo>
                  <a:cubicBezTo>
                    <a:pt x="3757635" y="3528537"/>
                    <a:pt x="4928264" y="3404436"/>
                    <a:pt x="6103472" y="3383510"/>
                  </a:cubicBezTo>
                  <a:cubicBezTo>
                    <a:pt x="6163232" y="3383812"/>
                    <a:pt x="6226566" y="3385120"/>
                    <a:pt x="6286528" y="3389245"/>
                  </a:cubicBezTo>
                  <a:cubicBezTo>
                    <a:pt x="6704657" y="3414699"/>
                    <a:pt x="7122986" y="3482106"/>
                    <a:pt x="7519836" y="3618380"/>
                  </a:cubicBezTo>
                  <a:cubicBezTo>
                    <a:pt x="7532463" y="3622857"/>
                    <a:pt x="7539103" y="3636741"/>
                    <a:pt x="7534626" y="3649368"/>
                  </a:cubicBezTo>
                  <a:cubicBezTo>
                    <a:pt x="7530953" y="3659730"/>
                    <a:pt x="7520943" y="3666069"/>
                    <a:pt x="7510480" y="3665515"/>
                  </a:cubicBezTo>
                  <a:cubicBezTo>
                    <a:pt x="7363944" y="3658523"/>
                    <a:pt x="7215798" y="3651782"/>
                    <a:pt x="7069815" y="3648664"/>
                  </a:cubicBezTo>
                  <a:cubicBezTo>
                    <a:pt x="6780063" y="3642476"/>
                    <a:pt x="6488651" y="3646199"/>
                    <a:pt x="6199703" y="3663151"/>
                  </a:cubicBezTo>
                  <a:cubicBezTo>
                    <a:pt x="5965235" y="3682065"/>
                    <a:pt x="5654959" y="3714813"/>
                    <a:pt x="5417221" y="3741575"/>
                  </a:cubicBezTo>
                  <a:cubicBezTo>
                    <a:pt x="4771919" y="3812705"/>
                    <a:pt x="4122441" y="3871612"/>
                    <a:pt x="3473165" y="3900888"/>
                  </a:cubicBezTo>
                  <a:cubicBezTo>
                    <a:pt x="2816343" y="3928556"/>
                    <a:pt x="2157056" y="3941685"/>
                    <a:pt x="1500787" y="3873573"/>
                  </a:cubicBezTo>
                  <a:cubicBezTo>
                    <a:pt x="1190008" y="3838260"/>
                    <a:pt x="876713" y="3788258"/>
                    <a:pt x="583188" y="3666069"/>
                  </a:cubicBezTo>
                  <a:cubicBezTo>
                    <a:pt x="458685" y="3613149"/>
                    <a:pt x="338609" y="3544383"/>
                    <a:pt x="240365" y="3449006"/>
                  </a:cubicBezTo>
                  <a:cubicBezTo>
                    <a:pt x="9016" y="3221732"/>
                    <a:pt x="-49186" y="2862409"/>
                    <a:pt x="39400" y="2561841"/>
                  </a:cubicBezTo>
                  <a:cubicBezTo>
                    <a:pt x="89804" y="2386733"/>
                    <a:pt x="187395" y="2228476"/>
                    <a:pt x="313457" y="2098540"/>
                  </a:cubicBezTo>
                  <a:cubicBezTo>
                    <a:pt x="857396" y="1543685"/>
                    <a:pt x="1818961" y="1512395"/>
                    <a:pt x="2549278" y="1494487"/>
                  </a:cubicBezTo>
                  <a:cubicBezTo>
                    <a:pt x="3234773" y="1485080"/>
                    <a:pt x="3992103" y="1523462"/>
                    <a:pt x="4680013" y="1550073"/>
                  </a:cubicBezTo>
                  <a:cubicBezTo>
                    <a:pt x="5145880" y="1566674"/>
                    <a:pt x="5632775" y="1596504"/>
                    <a:pt x="6095422" y="1626636"/>
                  </a:cubicBezTo>
                  <a:cubicBezTo>
                    <a:pt x="6721459" y="1660441"/>
                    <a:pt x="7377727" y="1717335"/>
                    <a:pt x="7966337" y="1472907"/>
                  </a:cubicBezTo>
                  <a:cubicBezTo>
                    <a:pt x="7987716" y="1463953"/>
                    <a:pt x="8009598" y="1454294"/>
                    <a:pt x="8029972" y="1443479"/>
                  </a:cubicBezTo>
                  <a:cubicBezTo>
                    <a:pt x="8077811" y="1418729"/>
                    <a:pt x="8123789" y="1387792"/>
                    <a:pt x="8162523" y="1350416"/>
                  </a:cubicBezTo>
                  <a:cubicBezTo>
                    <a:pt x="8325358" y="1197793"/>
                    <a:pt x="8323044" y="964029"/>
                    <a:pt x="8224045" y="775087"/>
                  </a:cubicBezTo>
                  <a:cubicBezTo>
                    <a:pt x="8149494" y="630110"/>
                    <a:pt x="8021118" y="510034"/>
                    <a:pt x="7871312" y="443683"/>
                  </a:cubicBezTo>
                  <a:cubicBezTo>
                    <a:pt x="7866382" y="441570"/>
                    <a:pt x="7860094" y="439105"/>
                    <a:pt x="7855013" y="437244"/>
                  </a:cubicBezTo>
                  <a:cubicBezTo>
                    <a:pt x="7803401" y="419436"/>
                    <a:pt x="7751034" y="412947"/>
                    <a:pt x="7688104" y="406810"/>
                  </a:cubicBezTo>
                  <a:cubicBezTo>
                    <a:pt x="7523660" y="393982"/>
                    <a:pt x="7358209" y="402433"/>
                    <a:pt x="7189841" y="413702"/>
                  </a:cubicBezTo>
                  <a:cubicBezTo>
                    <a:pt x="6841082" y="439357"/>
                    <a:pt x="6494737" y="482870"/>
                    <a:pt x="6144469" y="519139"/>
                  </a:cubicBezTo>
                  <a:cubicBezTo>
                    <a:pt x="5409525" y="588509"/>
                    <a:pt x="4105539" y="749381"/>
                    <a:pt x="3475630" y="343930"/>
                  </a:cubicBezTo>
                  <a:cubicBezTo>
                    <a:pt x="3423364" y="309522"/>
                    <a:pt x="3374367" y="269379"/>
                    <a:pt x="3333218" y="222848"/>
                  </a:cubicBezTo>
                  <a:cubicBezTo>
                    <a:pt x="3323610" y="211982"/>
                    <a:pt x="3324617" y="195432"/>
                    <a:pt x="3335482" y="185824"/>
                  </a:cubicBezTo>
                  <a:cubicBezTo>
                    <a:pt x="3344235" y="178077"/>
                    <a:pt x="3356711" y="177222"/>
                    <a:pt x="3366218" y="182856"/>
                  </a:cubicBezTo>
                  <a:lnTo>
                    <a:pt x="3366218" y="182856"/>
                  </a:lnTo>
                  <a:close/>
                </a:path>
              </a:pathLst>
            </a:custGeom>
            <a:solidFill>
              <a:srgbClr val="92D05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" name="Freeform: Shape 8">
              <a:extLst>
                <a:ext uri="{FF2B5EF4-FFF2-40B4-BE49-F238E27FC236}">
                  <a16:creationId xmlns:a16="http://schemas.microsoft.com/office/drawing/2014/main" id="{15312EDD-3A2F-6C42-A09E-79FBF95A3456}"/>
                </a:ext>
              </a:extLst>
            </p:cNvPr>
            <p:cNvSpPr/>
            <p:nvPr/>
          </p:nvSpPr>
          <p:spPr>
            <a:xfrm>
              <a:off x="10268884" y="1869912"/>
              <a:ext cx="215155" cy="1060009"/>
            </a:xfrm>
            <a:custGeom>
              <a:avLst/>
              <a:gdLst>
                <a:gd name="connsiteX0" fmla="*/ 0 w 215155"/>
                <a:gd name="connsiteY0" fmla="*/ 0 h 1060009"/>
                <a:gd name="connsiteX1" fmla="*/ 114744 w 215155"/>
                <a:gd name="connsiteY1" fmla="*/ 1060010 h 106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5155" h="1060009">
                  <a:moveTo>
                    <a:pt x="0" y="0"/>
                  </a:moveTo>
                  <a:cubicBezTo>
                    <a:pt x="229789" y="287941"/>
                    <a:pt x="287438" y="690576"/>
                    <a:pt x="114744" y="1060010"/>
                  </a:cubicBezTo>
                </a:path>
              </a:pathLst>
            </a:custGeom>
            <a:noFill/>
            <a:ln w="5027" cap="rnd">
              <a:solidFill>
                <a:srgbClr val="0004A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form: Shape 10">
              <a:extLst>
                <a:ext uri="{FF2B5EF4-FFF2-40B4-BE49-F238E27FC236}">
                  <a16:creationId xmlns:a16="http://schemas.microsoft.com/office/drawing/2014/main" id="{76E20E40-A71A-564D-8AF8-611B84C49A3D}"/>
                </a:ext>
              </a:extLst>
            </p:cNvPr>
            <p:cNvSpPr/>
            <p:nvPr/>
          </p:nvSpPr>
          <p:spPr>
            <a:xfrm>
              <a:off x="2306785" y="4585432"/>
              <a:ext cx="375219" cy="157998"/>
            </a:xfrm>
            <a:custGeom>
              <a:avLst/>
              <a:gdLst>
                <a:gd name="connsiteX0" fmla="*/ 0 w 375219"/>
                <a:gd name="connsiteY0" fmla="*/ 0 h 157998"/>
                <a:gd name="connsiteX1" fmla="*/ 375219 w 375219"/>
                <a:gd name="connsiteY1" fmla="*/ 156999 h 15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5219" h="157998">
                  <a:moveTo>
                    <a:pt x="0" y="0"/>
                  </a:moveTo>
                  <a:cubicBezTo>
                    <a:pt x="120177" y="117309"/>
                    <a:pt x="262286" y="165752"/>
                    <a:pt x="375219" y="156999"/>
                  </a:cubicBezTo>
                </a:path>
              </a:pathLst>
            </a:custGeom>
            <a:noFill/>
            <a:ln w="5027" cap="rnd">
              <a:solidFill>
                <a:srgbClr val="0004A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form: Shape 12">
              <a:extLst>
                <a:ext uri="{FF2B5EF4-FFF2-40B4-BE49-F238E27FC236}">
                  <a16:creationId xmlns:a16="http://schemas.microsoft.com/office/drawing/2014/main" id="{4E58BEE7-D20B-854C-B558-1219CF993EA6}"/>
                </a:ext>
              </a:extLst>
            </p:cNvPr>
            <p:cNvSpPr/>
            <p:nvPr/>
          </p:nvSpPr>
          <p:spPr>
            <a:xfrm>
              <a:off x="3489889" y="1565572"/>
              <a:ext cx="313194" cy="259519"/>
            </a:xfrm>
            <a:custGeom>
              <a:avLst/>
              <a:gdLst>
                <a:gd name="connsiteX0" fmla="*/ 0 w 313194"/>
                <a:gd name="connsiteY0" fmla="*/ 0 h 259519"/>
                <a:gd name="connsiteX1" fmla="*/ 313194 w 313194"/>
                <a:gd name="connsiteY1" fmla="*/ 259519 h 25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3194" h="259519">
                  <a:moveTo>
                    <a:pt x="0" y="0"/>
                  </a:moveTo>
                  <a:cubicBezTo>
                    <a:pt x="80789" y="147240"/>
                    <a:pt x="202575" y="234971"/>
                    <a:pt x="313194" y="259519"/>
                  </a:cubicBezTo>
                </a:path>
              </a:pathLst>
            </a:custGeom>
            <a:noFill/>
            <a:ln w="5027" cap="rnd">
              <a:solidFill>
                <a:srgbClr val="0004A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form: Shape 13">
              <a:extLst>
                <a:ext uri="{FF2B5EF4-FFF2-40B4-BE49-F238E27FC236}">
                  <a16:creationId xmlns:a16="http://schemas.microsoft.com/office/drawing/2014/main" id="{5070B146-737A-F24D-9984-6B468B8ADDB4}"/>
                </a:ext>
              </a:extLst>
            </p:cNvPr>
            <p:cNvSpPr/>
            <p:nvPr/>
          </p:nvSpPr>
          <p:spPr>
            <a:xfrm>
              <a:off x="3148777" y="3129691"/>
              <a:ext cx="638209" cy="87819"/>
            </a:xfrm>
            <a:custGeom>
              <a:avLst/>
              <a:gdLst>
                <a:gd name="connsiteX0" fmla="*/ 638209 w 638209"/>
                <a:gd name="connsiteY0" fmla="*/ 87819 h 87819"/>
                <a:gd name="connsiteX1" fmla="*/ 0 w 638209"/>
                <a:gd name="connsiteY1" fmla="*/ 50795 h 8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8209" h="87819">
                  <a:moveTo>
                    <a:pt x="638209" y="87819"/>
                  </a:moveTo>
                  <a:cubicBezTo>
                    <a:pt x="398862" y="-23403"/>
                    <a:pt x="162885" y="-21140"/>
                    <a:pt x="0" y="50795"/>
                  </a:cubicBezTo>
                </a:path>
              </a:pathLst>
            </a:custGeom>
            <a:noFill/>
            <a:ln w="5027" cap="rnd">
              <a:solidFill>
                <a:srgbClr val="0004A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reeform: Shape 14">
              <a:extLst>
                <a:ext uri="{FF2B5EF4-FFF2-40B4-BE49-F238E27FC236}">
                  <a16:creationId xmlns:a16="http://schemas.microsoft.com/office/drawing/2014/main" id="{15F58DC8-D6D0-0546-BA21-BBB16B6F1B86}"/>
                </a:ext>
              </a:extLst>
            </p:cNvPr>
            <p:cNvSpPr/>
            <p:nvPr/>
          </p:nvSpPr>
          <p:spPr>
            <a:xfrm>
              <a:off x="4164469" y="4658998"/>
              <a:ext cx="722167" cy="676821"/>
            </a:xfrm>
            <a:custGeom>
              <a:avLst/>
              <a:gdLst>
                <a:gd name="connsiteX0" fmla="*/ 0 w 722167"/>
                <a:gd name="connsiteY0" fmla="*/ 59187 h 676821"/>
                <a:gd name="connsiteX1" fmla="*/ 603298 w 722167"/>
                <a:gd name="connsiteY1" fmla="*/ 28502 h 676821"/>
                <a:gd name="connsiteX2" fmla="*/ 722167 w 722167"/>
                <a:gd name="connsiteY2" fmla="*/ 676822 h 67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2167" h="676821">
                  <a:moveTo>
                    <a:pt x="0" y="59187"/>
                  </a:moveTo>
                  <a:cubicBezTo>
                    <a:pt x="257960" y="41581"/>
                    <a:pt x="526635" y="-43534"/>
                    <a:pt x="603298" y="28502"/>
                  </a:cubicBezTo>
                  <a:cubicBezTo>
                    <a:pt x="802704" y="215885"/>
                    <a:pt x="180441" y="653933"/>
                    <a:pt x="722167" y="676822"/>
                  </a:cubicBezTo>
                </a:path>
              </a:pathLst>
            </a:custGeom>
            <a:noFill/>
            <a:ln w="5027" cap="rnd">
              <a:solidFill>
                <a:srgbClr val="0004A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" name="Freeform: Shape 15">
              <a:extLst>
                <a:ext uri="{FF2B5EF4-FFF2-40B4-BE49-F238E27FC236}">
                  <a16:creationId xmlns:a16="http://schemas.microsoft.com/office/drawing/2014/main" id="{9514D2FF-02F1-5C42-A5B3-DEDA478B4718}"/>
                </a:ext>
              </a:extLst>
            </p:cNvPr>
            <p:cNvSpPr/>
            <p:nvPr/>
          </p:nvSpPr>
          <p:spPr>
            <a:xfrm>
              <a:off x="1901138" y="3676235"/>
              <a:ext cx="357807" cy="1188537"/>
            </a:xfrm>
            <a:custGeom>
              <a:avLst/>
              <a:gdLst>
                <a:gd name="connsiteX0" fmla="*/ 339094 w 357807"/>
                <a:gd name="connsiteY0" fmla="*/ 0 h 1188537"/>
                <a:gd name="connsiteX1" fmla="*/ 357807 w 357807"/>
                <a:gd name="connsiteY1" fmla="*/ 1188537 h 118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7807" h="1188537">
                  <a:moveTo>
                    <a:pt x="339094" y="0"/>
                  </a:moveTo>
                  <a:cubicBezTo>
                    <a:pt x="339094" y="0"/>
                    <a:pt x="-436194" y="712760"/>
                    <a:pt x="357807" y="1188537"/>
                  </a:cubicBezTo>
                </a:path>
              </a:pathLst>
            </a:custGeom>
            <a:noFill/>
            <a:ln w="5027" cap="rnd">
              <a:solidFill>
                <a:srgbClr val="0004A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" name="Freeform: Shape 16">
              <a:extLst>
                <a:ext uri="{FF2B5EF4-FFF2-40B4-BE49-F238E27FC236}">
                  <a16:creationId xmlns:a16="http://schemas.microsoft.com/office/drawing/2014/main" id="{384E3F43-9D38-7B44-8E54-E2EE735E257C}"/>
                </a:ext>
              </a:extLst>
            </p:cNvPr>
            <p:cNvSpPr/>
            <p:nvPr/>
          </p:nvSpPr>
          <p:spPr>
            <a:xfrm>
              <a:off x="4858063" y="1839679"/>
              <a:ext cx="1018710" cy="201689"/>
            </a:xfrm>
            <a:custGeom>
              <a:avLst/>
              <a:gdLst>
                <a:gd name="connsiteX0" fmla="*/ 0 w 1018710"/>
                <a:gd name="connsiteY0" fmla="*/ 0 h 201689"/>
                <a:gd name="connsiteX1" fmla="*/ 1018711 w 1018710"/>
                <a:gd name="connsiteY1" fmla="*/ 114895 h 20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8710" h="201689">
                  <a:moveTo>
                    <a:pt x="0" y="0"/>
                  </a:moveTo>
                  <a:cubicBezTo>
                    <a:pt x="143619" y="183862"/>
                    <a:pt x="682830" y="284420"/>
                    <a:pt x="1018711" y="114895"/>
                  </a:cubicBezTo>
                </a:path>
              </a:pathLst>
            </a:custGeom>
            <a:noFill/>
            <a:ln w="5027" cap="rnd">
              <a:solidFill>
                <a:srgbClr val="0004A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Freeform: Shape 17">
              <a:extLst>
                <a:ext uri="{FF2B5EF4-FFF2-40B4-BE49-F238E27FC236}">
                  <a16:creationId xmlns:a16="http://schemas.microsoft.com/office/drawing/2014/main" id="{2EAE4FFA-F6A7-974D-8443-016468C3F5BE}"/>
                </a:ext>
              </a:extLst>
            </p:cNvPr>
            <p:cNvSpPr/>
            <p:nvPr/>
          </p:nvSpPr>
          <p:spPr>
            <a:xfrm>
              <a:off x="7479617" y="3344267"/>
              <a:ext cx="1151664" cy="157242"/>
            </a:xfrm>
            <a:custGeom>
              <a:avLst/>
              <a:gdLst>
                <a:gd name="connsiteX0" fmla="*/ 1151664 w 1151664"/>
                <a:gd name="connsiteY0" fmla="*/ 63746 h 157242"/>
                <a:gd name="connsiteX1" fmla="*/ 812916 w 1151664"/>
                <a:gd name="connsiteY1" fmla="*/ 153237 h 157242"/>
                <a:gd name="connsiteX2" fmla="*/ 428240 w 1151664"/>
                <a:gd name="connsiteY2" fmla="*/ 2978 h 157242"/>
                <a:gd name="connsiteX3" fmla="*/ 0 w 1151664"/>
                <a:gd name="connsiteY3" fmla="*/ 44932 h 15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1664" h="157242">
                  <a:moveTo>
                    <a:pt x="1151664" y="63746"/>
                  </a:moveTo>
                  <a:cubicBezTo>
                    <a:pt x="1072083" y="117722"/>
                    <a:pt x="952761" y="172705"/>
                    <a:pt x="812916" y="153237"/>
                  </a:cubicBezTo>
                  <a:cubicBezTo>
                    <a:pt x="663160" y="132411"/>
                    <a:pt x="562602" y="23703"/>
                    <a:pt x="428240" y="2978"/>
                  </a:cubicBezTo>
                  <a:cubicBezTo>
                    <a:pt x="307258" y="-15634"/>
                    <a:pt x="165249" y="59671"/>
                    <a:pt x="0" y="44932"/>
                  </a:cubicBezTo>
                </a:path>
              </a:pathLst>
            </a:custGeom>
            <a:noFill/>
            <a:ln w="5027" cap="rnd">
              <a:solidFill>
                <a:srgbClr val="0004A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" name="Freeform: Shape 18">
              <a:extLst>
                <a:ext uri="{FF2B5EF4-FFF2-40B4-BE49-F238E27FC236}">
                  <a16:creationId xmlns:a16="http://schemas.microsoft.com/office/drawing/2014/main" id="{8BF9B234-98EF-EA47-8927-B5E1EBEBC973}"/>
                </a:ext>
              </a:extLst>
            </p:cNvPr>
            <p:cNvSpPr/>
            <p:nvPr/>
          </p:nvSpPr>
          <p:spPr>
            <a:xfrm>
              <a:off x="5523387" y="3071075"/>
              <a:ext cx="417323" cy="15996"/>
            </a:xfrm>
            <a:custGeom>
              <a:avLst/>
              <a:gdLst>
                <a:gd name="connsiteX0" fmla="*/ 417324 w 417323"/>
                <a:gd name="connsiteY0" fmla="*/ 15997 h 15996"/>
                <a:gd name="connsiteX1" fmla="*/ 0 w 417323"/>
                <a:gd name="connsiteY1" fmla="*/ 0 h 1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7323" h="15996">
                  <a:moveTo>
                    <a:pt x="417324" y="15997"/>
                  </a:moveTo>
                  <a:lnTo>
                    <a:pt x="0" y="0"/>
                  </a:lnTo>
                </a:path>
              </a:pathLst>
            </a:custGeom>
            <a:ln w="5027" cap="rnd">
              <a:solidFill>
                <a:srgbClr val="0004A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" name="Freeform: Shape 19">
              <a:extLst>
                <a:ext uri="{FF2B5EF4-FFF2-40B4-BE49-F238E27FC236}">
                  <a16:creationId xmlns:a16="http://schemas.microsoft.com/office/drawing/2014/main" id="{035A88EA-DED6-944A-8A1E-8E6C3C28FE1A}"/>
                </a:ext>
              </a:extLst>
            </p:cNvPr>
            <p:cNvSpPr/>
            <p:nvPr/>
          </p:nvSpPr>
          <p:spPr>
            <a:xfrm>
              <a:off x="7404261" y="1548776"/>
              <a:ext cx="1229434" cy="157747"/>
            </a:xfrm>
            <a:custGeom>
              <a:avLst/>
              <a:gdLst>
                <a:gd name="connsiteX0" fmla="*/ 1229435 w 1229434"/>
                <a:gd name="connsiteY0" fmla="*/ 32792 h 157747"/>
                <a:gd name="connsiteX1" fmla="*/ 0 w 1229434"/>
                <a:gd name="connsiteY1" fmla="*/ 157748 h 15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9434" h="157747">
                  <a:moveTo>
                    <a:pt x="1229435" y="32792"/>
                  </a:moveTo>
                  <a:cubicBezTo>
                    <a:pt x="1229435" y="32792"/>
                    <a:pt x="580813" y="-96289"/>
                    <a:pt x="0" y="157748"/>
                  </a:cubicBezTo>
                </a:path>
              </a:pathLst>
            </a:custGeom>
            <a:noFill/>
            <a:ln w="5027" cap="rnd">
              <a:solidFill>
                <a:srgbClr val="0004A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" name="Freeform: Shape 20">
              <a:extLst>
                <a:ext uri="{FF2B5EF4-FFF2-40B4-BE49-F238E27FC236}">
                  <a16:creationId xmlns:a16="http://schemas.microsoft.com/office/drawing/2014/main" id="{AD9B718D-C3E3-6547-9D83-375F587A4CAA}"/>
                </a:ext>
              </a:extLst>
            </p:cNvPr>
            <p:cNvSpPr/>
            <p:nvPr/>
          </p:nvSpPr>
          <p:spPr>
            <a:xfrm>
              <a:off x="10311945" y="2978868"/>
              <a:ext cx="58453" cy="58453"/>
            </a:xfrm>
            <a:custGeom>
              <a:avLst/>
              <a:gdLst>
                <a:gd name="connsiteX0" fmla="*/ 58453 w 58453"/>
                <a:gd name="connsiteY0" fmla="*/ 29227 h 58453"/>
                <a:gd name="connsiteX1" fmla="*/ 29226 w 58453"/>
                <a:gd name="connsiteY1" fmla="*/ 58453 h 58453"/>
                <a:gd name="connsiteX2" fmla="*/ -1 w 58453"/>
                <a:gd name="connsiteY2" fmla="*/ 29227 h 58453"/>
                <a:gd name="connsiteX3" fmla="*/ 29226 w 58453"/>
                <a:gd name="connsiteY3" fmla="*/ 0 h 58453"/>
                <a:gd name="connsiteX4" fmla="*/ 58453 w 58453"/>
                <a:gd name="connsiteY4" fmla="*/ 29227 h 58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53" h="58453">
                  <a:moveTo>
                    <a:pt x="58453" y="29227"/>
                  </a:moveTo>
                  <a:cubicBezTo>
                    <a:pt x="58453" y="45368"/>
                    <a:pt x="45368" y="58453"/>
                    <a:pt x="29226" y="58453"/>
                  </a:cubicBezTo>
                  <a:cubicBezTo>
                    <a:pt x="13085" y="58453"/>
                    <a:pt x="-1" y="45368"/>
                    <a:pt x="-1" y="29227"/>
                  </a:cubicBezTo>
                  <a:cubicBezTo>
                    <a:pt x="-1" y="13085"/>
                    <a:pt x="13084" y="0"/>
                    <a:pt x="29226" y="0"/>
                  </a:cubicBezTo>
                  <a:cubicBezTo>
                    <a:pt x="45368" y="0"/>
                    <a:pt x="58453" y="13085"/>
                    <a:pt x="58453" y="29227"/>
                  </a:cubicBezTo>
                  <a:close/>
                </a:path>
              </a:pathLst>
            </a:custGeom>
            <a:solidFill>
              <a:srgbClr val="92D050"/>
            </a:solidFill>
            <a:ln w="5027" cap="rnd">
              <a:solidFill>
                <a:srgbClr val="00C98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reeform: Shape 21">
              <a:extLst>
                <a:ext uri="{FF2B5EF4-FFF2-40B4-BE49-F238E27FC236}">
                  <a16:creationId xmlns:a16="http://schemas.microsoft.com/office/drawing/2014/main" id="{1BC8E18B-CB83-6640-9B1E-14E44EDEBA65}"/>
                </a:ext>
              </a:extLst>
            </p:cNvPr>
            <p:cNvSpPr/>
            <p:nvPr/>
          </p:nvSpPr>
          <p:spPr>
            <a:xfrm>
              <a:off x="8031051" y="2982339"/>
              <a:ext cx="58453" cy="58453"/>
            </a:xfrm>
            <a:custGeom>
              <a:avLst/>
              <a:gdLst>
                <a:gd name="connsiteX0" fmla="*/ 58454 w 58453"/>
                <a:gd name="connsiteY0" fmla="*/ 29227 h 58453"/>
                <a:gd name="connsiteX1" fmla="*/ 29227 w 58453"/>
                <a:gd name="connsiteY1" fmla="*/ 58454 h 58453"/>
                <a:gd name="connsiteX2" fmla="*/ 0 w 58453"/>
                <a:gd name="connsiteY2" fmla="*/ 29227 h 58453"/>
                <a:gd name="connsiteX3" fmla="*/ 29227 w 58453"/>
                <a:gd name="connsiteY3" fmla="*/ 0 h 58453"/>
                <a:gd name="connsiteX4" fmla="*/ 58454 w 58453"/>
                <a:gd name="connsiteY4" fmla="*/ 29227 h 58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53" h="58453">
                  <a:moveTo>
                    <a:pt x="58454" y="29227"/>
                  </a:moveTo>
                  <a:cubicBezTo>
                    <a:pt x="58454" y="45368"/>
                    <a:pt x="45369" y="58454"/>
                    <a:pt x="29227" y="58454"/>
                  </a:cubicBezTo>
                  <a:cubicBezTo>
                    <a:pt x="13085" y="58454"/>
                    <a:pt x="0" y="45368"/>
                    <a:pt x="0" y="29227"/>
                  </a:cubicBezTo>
                  <a:cubicBezTo>
                    <a:pt x="0" y="13085"/>
                    <a:pt x="13085" y="0"/>
                    <a:pt x="29227" y="0"/>
                  </a:cubicBezTo>
                  <a:cubicBezTo>
                    <a:pt x="45368" y="0"/>
                    <a:pt x="58454" y="13085"/>
                    <a:pt x="58454" y="29227"/>
                  </a:cubicBezTo>
                  <a:close/>
                </a:path>
              </a:pathLst>
            </a:custGeom>
            <a:solidFill>
              <a:srgbClr val="F3F3F3"/>
            </a:solidFill>
            <a:ln w="5027" cap="rnd">
              <a:solidFill>
                <a:srgbClr val="F3F3F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Freeform: Shape 22">
              <a:extLst>
                <a:ext uri="{FF2B5EF4-FFF2-40B4-BE49-F238E27FC236}">
                  <a16:creationId xmlns:a16="http://schemas.microsoft.com/office/drawing/2014/main" id="{02B86EC6-4280-9C4A-BC29-BA38E35A57FC}"/>
                </a:ext>
              </a:extLst>
            </p:cNvPr>
            <p:cNvSpPr/>
            <p:nvPr/>
          </p:nvSpPr>
          <p:spPr>
            <a:xfrm>
              <a:off x="7639443" y="2878764"/>
              <a:ext cx="287944" cy="166787"/>
            </a:xfrm>
            <a:custGeom>
              <a:avLst/>
              <a:gdLst>
                <a:gd name="connsiteX0" fmla="*/ 28110 w 287944"/>
                <a:gd name="connsiteY0" fmla="*/ 17907 h 166787"/>
                <a:gd name="connsiteX1" fmla="*/ 17948 w 287944"/>
                <a:gd name="connsiteY1" fmla="*/ 127771 h 166787"/>
                <a:gd name="connsiteX2" fmla="*/ 67397 w 287944"/>
                <a:gd name="connsiteY2" fmla="*/ 155187 h 166787"/>
                <a:gd name="connsiteX3" fmla="*/ 255737 w 287944"/>
                <a:gd name="connsiteY3" fmla="*/ 164191 h 166787"/>
                <a:gd name="connsiteX4" fmla="*/ 276311 w 287944"/>
                <a:gd name="connsiteY4" fmla="*/ 156746 h 166787"/>
                <a:gd name="connsiteX5" fmla="*/ 286925 w 287944"/>
                <a:gd name="connsiteY5" fmla="*/ 123847 h 166787"/>
                <a:gd name="connsiteX6" fmla="*/ 280536 w 287944"/>
                <a:gd name="connsiteY6" fmla="*/ 111372 h 166787"/>
                <a:gd name="connsiteX7" fmla="*/ 259308 w 287944"/>
                <a:gd name="connsiteY7" fmla="*/ 100003 h 166787"/>
                <a:gd name="connsiteX8" fmla="*/ 258402 w 287944"/>
                <a:gd name="connsiteY8" fmla="*/ 99852 h 166787"/>
                <a:gd name="connsiteX9" fmla="*/ 137722 w 287944"/>
                <a:gd name="connsiteY9" fmla="*/ 27967 h 166787"/>
                <a:gd name="connsiteX10" fmla="*/ 28009 w 287944"/>
                <a:gd name="connsiteY10" fmla="*/ 17957 h 16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7944" h="166787">
                  <a:moveTo>
                    <a:pt x="28110" y="17907"/>
                  </a:moveTo>
                  <a:cubicBezTo>
                    <a:pt x="-4940" y="45423"/>
                    <a:pt x="-9517" y="94671"/>
                    <a:pt x="17948" y="127771"/>
                  </a:cubicBezTo>
                  <a:cubicBezTo>
                    <a:pt x="30424" y="142812"/>
                    <a:pt x="48030" y="152521"/>
                    <a:pt x="67397" y="155187"/>
                  </a:cubicBezTo>
                  <a:cubicBezTo>
                    <a:pt x="141848" y="173095"/>
                    <a:pt x="244116" y="165197"/>
                    <a:pt x="255737" y="164191"/>
                  </a:cubicBezTo>
                  <a:cubicBezTo>
                    <a:pt x="263232" y="164191"/>
                    <a:pt x="270576" y="161575"/>
                    <a:pt x="276311" y="156746"/>
                  </a:cubicBezTo>
                  <a:cubicBezTo>
                    <a:pt x="286221" y="148546"/>
                    <a:pt x="289943" y="135568"/>
                    <a:pt x="286925" y="123847"/>
                  </a:cubicBezTo>
                  <a:cubicBezTo>
                    <a:pt x="285768" y="119420"/>
                    <a:pt x="283655" y="115094"/>
                    <a:pt x="280536" y="111372"/>
                  </a:cubicBezTo>
                  <a:cubicBezTo>
                    <a:pt x="275204" y="104983"/>
                    <a:pt x="267608" y="100909"/>
                    <a:pt x="259308" y="100003"/>
                  </a:cubicBezTo>
                  <a:lnTo>
                    <a:pt x="258402" y="99852"/>
                  </a:lnTo>
                  <a:cubicBezTo>
                    <a:pt x="194215" y="89037"/>
                    <a:pt x="139232" y="29577"/>
                    <a:pt x="137722" y="27967"/>
                  </a:cubicBezTo>
                  <a:cubicBezTo>
                    <a:pt x="110257" y="-4982"/>
                    <a:pt x="61059" y="-9459"/>
                    <a:pt x="28009" y="17957"/>
                  </a:cubicBezTo>
                  <a:close/>
                </a:path>
              </a:pathLst>
            </a:custGeom>
            <a:solidFill>
              <a:srgbClr val="F3F3F3"/>
            </a:solidFill>
            <a:ln w="5027" cap="rnd">
              <a:solidFill>
                <a:srgbClr val="F3F3F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reeform: Shape 23">
              <a:extLst>
                <a:ext uri="{FF2B5EF4-FFF2-40B4-BE49-F238E27FC236}">
                  <a16:creationId xmlns:a16="http://schemas.microsoft.com/office/drawing/2014/main" id="{5EE52786-2653-2A43-83BF-7DF2C0B6EE15}"/>
                </a:ext>
              </a:extLst>
            </p:cNvPr>
            <p:cNvSpPr/>
            <p:nvPr/>
          </p:nvSpPr>
          <p:spPr>
            <a:xfrm>
              <a:off x="6396474" y="4700408"/>
              <a:ext cx="240197" cy="139084"/>
            </a:xfrm>
            <a:custGeom>
              <a:avLst/>
              <a:gdLst>
                <a:gd name="connsiteX0" fmla="*/ 216753 w 240197"/>
                <a:gd name="connsiteY0" fmla="*/ 14909 h 139084"/>
                <a:gd name="connsiteX1" fmla="*/ 225204 w 240197"/>
                <a:gd name="connsiteY1" fmla="*/ 106513 h 139084"/>
                <a:gd name="connsiteX2" fmla="*/ 183955 w 240197"/>
                <a:gd name="connsiteY2" fmla="*/ 129402 h 139084"/>
                <a:gd name="connsiteX3" fmla="*/ 26855 w 240197"/>
                <a:gd name="connsiteY3" fmla="*/ 136947 h 139084"/>
                <a:gd name="connsiteX4" fmla="*/ 9701 w 240197"/>
                <a:gd name="connsiteY4" fmla="*/ 130760 h 139084"/>
                <a:gd name="connsiteX5" fmla="*/ 848 w 240197"/>
                <a:gd name="connsiteY5" fmla="*/ 103344 h 139084"/>
                <a:gd name="connsiteX6" fmla="*/ 6180 w 240197"/>
                <a:gd name="connsiteY6" fmla="*/ 92931 h 139084"/>
                <a:gd name="connsiteX7" fmla="*/ 23887 w 240197"/>
                <a:gd name="connsiteY7" fmla="*/ 83424 h 139084"/>
                <a:gd name="connsiteX8" fmla="*/ 24642 w 240197"/>
                <a:gd name="connsiteY8" fmla="*/ 83273 h 139084"/>
                <a:gd name="connsiteX9" fmla="*/ 125250 w 240197"/>
                <a:gd name="connsiteY9" fmla="*/ 23310 h 139084"/>
                <a:gd name="connsiteX10" fmla="*/ 216753 w 240197"/>
                <a:gd name="connsiteY10" fmla="*/ 14960 h 13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0197" h="139084">
                  <a:moveTo>
                    <a:pt x="216753" y="14909"/>
                  </a:moveTo>
                  <a:cubicBezTo>
                    <a:pt x="244320" y="37848"/>
                    <a:pt x="248143" y="78947"/>
                    <a:pt x="225204" y="106513"/>
                  </a:cubicBezTo>
                  <a:cubicBezTo>
                    <a:pt x="214791" y="119039"/>
                    <a:pt x="200103" y="127138"/>
                    <a:pt x="183955" y="129402"/>
                  </a:cubicBezTo>
                  <a:cubicBezTo>
                    <a:pt x="121829" y="144342"/>
                    <a:pt x="36564" y="137752"/>
                    <a:pt x="26855" y="136947"/>
                  </a:cubicBezTo>
                  <a:cubicBezTo>
                    <a:pt x="20617" y="136947"/>
                    <a:pt x="14480" y="134784"/>
                    <a:pt x="9701" y="130760"/>
                  </a:cubicBezTo>
                  <a:cubicBezTo>
                    <a:pt x="1451" y="123919"/>
                    <a:pt x="-1667" y="113103"/>
                    <a:pt x="848" y="103344"/>
                  </a:cubicBezTo>
                  <a:cubicBezTo>
                    <a:pt x="1804" y="99622"/>
                    <a:pt x="3564" y="96050"/>
                    <a:pt x="6180" y="92931"/>
                  </a:cubicBezTo>
                  <a:cubicBezTo>
                    <a:pt x="10657" y="87599"/>
                    <a:pt x="16945" y="84229"/>
                    <a:pt x="23887" y="83424"/>
                  </a:cubicBezTo>
                  <a:lnTo>
                    <a:pt x="24642" y="83273"/>
                  </a:lnTo>
                  <a:cubicBezTo>
                    <a:pt x="78165" y="74268"/>
                    <a:pt x="123992" y="24668"/>
                    <a:pt x="125250" y="23310"/>
                  </a:cubicBezTo>
                  <a:cubicBezTo>
                    <a:pt x="148138" y="-4156"/>
                    <a:pt x="189187" y="-7878"/>
                    <a:pt x="216753" y="14960"/>
                  </a:cubicBezTo>
                  <a:close/>
                </a:path>
              </a:pathLst>
            </a:custGeom>
            <a:solidFill>
              <a:srgbClr val="F3F3F3"/>
            </a:solidFill>
            <a:ln w="5027" cap="rnd">
              <a:solidFill>
                <a:srgbClr val="F3F3F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" name="Freeform: Shape 24">
              <a:extLst>
                <a:ext uri="{FF2B5EF4-FFF2-40B4-BE49-F238E27FC236}">
                  <a16:creationId xmlns:a16="http://schemas.microsoft.com/office/drawing/2014/main" id="{324E3973-139D-E543-B248-21D2E21BE97A}"/>
                </a:ext>
              </a:extLst>
            </p:cNvPr>
            <p:cNvSpPr/>
            <p:nvPr/>
          </p:nvSpPr>
          <p:spPr>
            <a:xfrm>
              <a:off x="2278800" y="4010484"/>
              <a:ext cx="179215" cy="241897"/>
            </a:xfrm>
            <a:custGeom>
              <a:avLst/>
              <a:gdLst>
                <a:gd name="connsiteX0" fmla="*/ 74114 w 179215"/>
                <a:gd name="connsiteY0" fmla="*/ 241733 h 241897"/>
                <a:gd name="connsiteX1" fmla="*/ 167 w 179215"/>
                <a:gd name="connsiteY1" fmla="*/ 177293 h 241897"/>
                <a:gd name="connsiteX2" fmla="*/ 15157 w 179215"/>
                <a:gd name="connsiteY2" fmla="*/ 129303 h 241897"/>
                <a:gd name="connsiteX3" fmla="*/ 130757 w 179215"/>
                <a:gd name="connsiteY3" fmla="*/ 7919 h 241897"/>
                <a:gd name="connsiteX4" fmla="*/ 148564 w 179215"/>
                <a:gd name="connsiteY4" fmla="*/ 72 h 241897"/>
                <a:gd name="connsiteX5" fmla="*/ 175578 w 179215"/>
                <a:gd name="connsiteY5" fmla="*/ 14710 h 241897"/>
                <a:gd name="connsiteX6" fmla="*/ 179149 w 179215"/>
                <a:gd name="connsiteY6" fmla="*/ 26683 h 241897"/>
                <a:gd name="connsiteX7" fmla="*/ 172509 w 179215"/>
                <a:gd name="connsiteY7" fmla="*/ 47006 h 241897"/>
                <a:gd name="connsiteX8" fmla="*/ 172006 w 179215"/>
                <a:gd name="connsiteY8" fmla="*/ 47660 h 241897"/>
                <a:gd name="connsiteX9" fmla="*/ 138503 w 179215"/>
                <a:gd name="connsiteY9" fmla="*/ 167937 h 241897"/>
                <a:gd name="connsiteX10" fmla="*/ 74064 w 179215"/>
                <a:gd name="connsiteY10" fmla="*/ 241683 h 241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215" h="241897">
                  <a:moveTo>
                    <a:pt x="74114" y="241733"/>
                  </a:moveTo>
                  <a:cubicBezTo>
                    <a:pt x="35983" y="244349"/>
                    <a:pt x="2783" y="215424"/>
                    <a:pt x="167" y="177293"/>
                  </a:cubicBezTo>
                  <a:cubicBezTo>
                    <a:pt x="-1041" y="159989"/>
                    <a:pt x="4342" y="142935"/>
                    <a:pt x="15157" y="129303"/>
                  </a:cubicBezTo>
                  <a:cubicBezTo>
                    <a:pt x="52081" y="72057"/>
                    <a:pt x="122708" y="14408"/>
                    <a:pt x="130757" y="7919"/>
                  </a:cubicBezTo>
                  <a:cubicBezTo>
                    <a:pt x="135586" y="3291"/>
                    <a:pt x="141924" y="474"/>
                    <a:pt x="148564" y="72"/>
                  </a:cubicBezTo>
                  <a:cubicBezTo>
                    <a:pt x="159933" y="-733"/>
                    <a:pt x="170346" y="5303"/>
                    <a:pt x="175578" y="14710"/>
                  </a:cubicBezTo>
                  <a:cubicBezTo>
                    <a:pt x="177590" y="18282"/>
                    <a:pt x="178797" y="22356"/>
                    <a:pt x="179149" y="26683"/>
                  </a:cubicBezTo>
                  <a:cubicBezTo>
                    <a:pt x="179652" y="34077"/>
                    <a:pt x="177288" y="41321"/>
                    <a:pt x="172509" y="47006"/>
                  </a:cubicBezTo>
                  <a:lnTo>
                    <a:pt x="172006" y="47660"/>
                  </a:lnTo>
                  <a:cubicBezTo>
                    <a:pt x="137397" y="93990"/>
                    <a:pt x="138503" y="165975"/>
                    <a:pt x="138503" y="167937"/>
                  </a:cubicBezTo>
                  <a:cubicBezTo>
                    <a:pt x="141069" y="205967"/>
                    <a:pt x="112144" y="239067"/>
                    <a:pt x="74064" y="241683"/>
                  </a:cubicBezTo>
                  <a:close/>
                </a:path>
              </a:pathLst>
            </a:custGeom>
            <a:solidFill>
              <a:srgbClr val="F3F3F3"/>
            </a:solidFill>
            <a:ln w="5027" cap="rnd">
              <a:solidFill>
                <a:srgbClr val="F3F3F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" name="Freeform: Shape 25">
              <a:extLst>
                <a:ext uri="{FF2B5EF4-FFF2-40B4-BE49-F238E27FC236}">
                  <a16:creationId xmlns:a16="http://schemas.microsoft.com/office/drawing/2014/main" id="{70DEA9A3-A2D3-6C40-9612-9CD4B3EB3BAE}"/>
                </a:ext>
              </a:extLst>
            </p:cNvPr>
            <p:cNvSpPr/>
            <p:nvPr/>
          </p:nvSpPr>
          <p:spPr>
            <a:xfrm>
              <a:off x="1849952" y="5027086"/>
              <a:ext cx="232866" cy="193477"/>
            </a:xfrm>
            <a:custGeom>
              <a:avLst/>
              <a:gdLst>
                <a:gd name="connsiteX0" fmla="*/ 232778 w 232866"/>
                <a:gd name="connsiteY0" fmla="*/ 126482 h 193477"/>
                <a:gd name="connsiteX1" fmla="*/ 161144 w 232866"/>
                <a:gd name="connsiteY1" fmla="*/ 193436 h 193477"/>
                <a:gd name="connsiteX2" fmla="*/ 114965 w 232866"/>
                <a:gd name="connsiteY2" fmla="*/ 173617 h 193477"/>
                <a:gd name="connsiteX3" fmla="*/ 6006 w 232866"/>
                <a:gd name="connsiteY3" fmla="*/ 46247 h 193477"/>
                <a:gd name="connsiteX4" fmla="*/ 20 w 232866"/>
                <a:gd name="connsiteY4" fmla="*/ 27734 h 193477"/>
                <a:gd name="connsiteX5" fmla="*/ 17325 w 232866"/>
                <a:gd name="connsiteY5" fmla="*/ 2331 h 193477"/>
                <a:gd name="connsiteX6" fmla="*/ 29599 w 232866"/>
                <a:gd name="connsiteY6" fmla="*/ 17 h 193477"/>
                <a:gd name="connsiteX7" fmla="*/ 49167 w 232866"/>
                <a:gd name="connsiteY7" fmla="*/ 8720 h 193477"/>
                <a:gd name="connsiteX8" fmla="*/ 49771 w 232866"/>
                <a:gd name="connsiteY8" fmla="*/ 9273 h 193477"/>
                <a:gd name="connsiteX9" fmla="*/ 166024 w 232866"/>
                <a:gd name="connsiteY9" fmla="*/ 54848 h 193477"/>
                <a:gd name="connsiteX10" fmla="*/ 232828 w 232866"/>
                <a:gd name="connsiteY10" fmla="*/ 126432 h 193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2866" h="193477">
                  <a:moveTo>
                    <a:pt x="232778" y="126482"/>
                  </a:moveTo>
                  <a:cubicBezTo>
                    <a:pt x="231470" y="164713"/>
                    <a:pt x="199325" y="194744"/>
                    <a:pt x="161144" y="193436"/>
                  </a:cubicBezTo>
                  <a:cubicBezTo>
                    <a:pt x="143790" y="192883"/>
                    <a:pt x="127390" y="185790"/>
                    <a:pt x="114965" y="173617"/>
                  </a:cubicBezTo>
                  <a:cubicBezTo>
                    <a:pt x="61794" y="131059"/>
                    <a:pt x="11640" y="54899"/>
                    <a:pt x="6006" y="46247"/>
                  </a:cubicBezTo>
                  <a:cubicBezTo>
                    <a:pt x="1881" y="40964"/>
                    <a:pt x="-231" y="34375"/>
                    <a:pt x="20" y="27734"/>
                  </a:cubicBezTo>
                  <a:cubicBezTo>
                    <a:pt x="372" y="16316"/>
                    <a:pt x="7465" y="6607"/>
                    <a:pt x="17325" y="2331"/>
                  </a:cubicBezTo>
                  <a:cubicBezTo>
                    <a:pt x="21047" y="721"/>
                    <a:pt x="25223" y="-134"/>
                    <a:pt x="29599" y="17"/>
                  </a:cubicBezTo>
                  <a:cubicBezTo>
                    <a:pt x="36994" y="269"/>
                    <a:pt x="43986" y="3387"/>
                    <a:pt x="49167" y="8720"/>
                  </a:cubicBezTo>
                  <a:lnTo>
                    <a:pt x="49771" y="9273"/>
                  </a:lnTo>
                  <a:cubicBezTo>
                    <a:pt x="92328" y="48460"/>
                    <a:pt x="164062" y="54698"/>
                    <a:pt x="166024" y="54848"/>
                  </a:cubicBezTo>
                  <a:cubicBezTo>
                    <a:pt x="204155" y="56207"/>
                    <a:pt x="234086" y="88301"/>
                    <a:pt x="232828" y="126432"/>
                  </a:cubicBezTo>
                  <a:close/>
                </a:path>
              </a:pathLst>
            </a:custGeom>
            <a:solidFill>
              <a:srgbClr val="F3F3F3"/>
            </a:solidFill>
            <a:ln w="5027" cap="rnd">
              <a:solidFill>
                <a:srgbClr val="F3F3F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" name="Freeform: Shape 26">
              <a:extLst>
                <a:ext uri="{FF2B5EF4-FFF2-40B4-BE49-F238E27FC236}">
                  <a16:creationId xmlns:a16="http://schemas.microsoft.com/office/drawing/2014/main" id="{94C42687-8530-3147-BE57-D01A2F3FDC57}"/>
                </a:ext>
              </a:extLst>
            </p:cNvPr>
            <p:cNvSpPr/>
            <p:nvPr/>
          </p:nvSpPr>
          <p:spPr>
            <a:xfrm>
              <a:off x="8263950" y="1326414"/>
              <a:ext cx="248404" cy="166272"/>
            </a:xfrm>
            <a:custGeom>
              <a:avLst/>
              <a:gdLst>
                <a:gd name="connsiteX0" fmla="*/ 216066 w 248404"/>
                <a:gd name="connsiteY0" fmla="*/ 10727 h 166272"/>
                <a:gd name="connsiteX1" fmla="*/ 237747 w 248404"/>
                <a:gd name="connsiteY1" fmla="*/ 106355 h 166272"/>
                <a:gd name="connsiteX2" fmla="*/ 197353 w 248404"/>
                <a:gd name="connsiteY2" fmla="*/ 136236 h 166272"/>
                <a:gd name="connsiteX3" fmla="*/ 32405 w 248404"/>
                <a:gd name="connsiteY3" fmla="*/ 166016 h 166272"/>
                <a:gd name="connsiteX4" fmla="*/ 13390 w 248404"/>
                <a:gd name="connsiteY4" fmla="*/ 161840 h 166272"/>
                <a:gd name="connsiteX5" fmla="*/ 211 w 248404"/>
                <a:gd name="connsiteY5" fmla="*/ 134073 h 166272"/>
                <a:gd name="connsiteX6" fmla="*/ 4386 w 248404"/>
                <a:gd name="connsiteY6" fmla="*/ 122301 h 166272"/>
                <a:gd name="connsiteX7" fmla="*/ 21741 w 248404"/>
                <a:gd name="connsiteY7" fmla="*/ 109826 h 166272"/>
                <a:gd name="connsiteX8" fmla="*/ 22545 w 248404"/>
                <a:gd name="connsiteY8" fmla="*/ 109574 h 166272"/>
                <a:gd name="connsiteX9" fmla="*/ 120539 w 248404"/>
                <a:gd name="connsiteY9" fmla="*/ 32207 h 166272"/>
                <a:gd name="connsiteX10" fmla="*/ 216066 w 248404"/>
                <a:gd name="connsiteY10" fmla="*/ 10676 h 16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8404" h="166272">
                  <a:moveTo>
                    <a:pt x="216066" y="10727"/>
                  </a:moveTo>
                  <a:cubicBezTo>
                    <a:pt x="248411" y="31100"/>
                    <a:pt x="258120" y="74009"/>
                    <a:pt x="237747" y="106355"/>
                  </a:cubicBezTo>
                  <a:cubicBezTo>
                    <a:pt x="228491" y="121044"/>
                    <a:pt x="214104" y="131658"/>
                    <a:pt x="197353" y="136236"/>
                  </a:cubicBezTo>
                  <a:cubicBezTo>
                    <a:pt x="133818" y="160683"/>
                    <a:pt x="42768" y="165563"/>
                    <a:pt x="32405" y="166016"/>
                  </a:cubicBezTo>
                  <a:cubicBezTo>
                    <a:pt x="25815" y="166921"/>
                    <a:pt x="19024" y="165412"/>
                    <a:pt x="13390" y="161840"/>
                  </a:cubicBezTo>
                  <a:cubicBezTo>
                    <a:pt x="3732" y="155754"/>
                    <a:pt x="-1097" y="144787"/>
                    <a:pt x="211" y="134073"/>
                  </a:cubicBezTo>
                  <a:cubicBezTo>
                    <a:pt x="714" y="130048"/>
                    <a:pt x="2072" y="125974"/>
                    <a:pt x="4386" y="122301"/>
                  </a:cubicBezTo>
                  <a:cubicBezTo>
                    <a:pt x="8360" y="116013"/>
                    <a:pt x="14547" y="111587"/>
                    <a:pt x="21741" y="109826"/>
                  </a:cubicBezTo>
                  <a:lnTo>
                    <a:pt x="22545" y="109574"/>
                  </a:lnTo>
                  <a:cubicBezTo>
                    <a:pt x="77830" y="92572"/>
                    <a:pt x="119431" y="33816"/>
                    <a:pt x="120539" y="32207"/>
                  </a:cubicBezTo>
                  <a:cubicBezTo>
                    <a:pt x="140911" y="-38"/>
                    <a:pt x="183771" y="-9697"/>
                    <a:pt x="216066" y="10676"/>
                  </a:cubicBezTo>
                  <a:close/>
                </a:path>
              </a:pathLst>
            </a:custGeom>
            <a:solidFill>
              <a:srgbClr val="F3F3F3"/>
            </a:solidFill>
            <a:ln w="5027" cap="rnd">
              <a:solidFill>
                <a:srgbClr val="F3F3F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" name="Tijdelijke aanduiding voor inhoud 4">
            <a:extLst>
              <a:ext uri="{FF2B5EF4-FFF2-40B4-BE49-F238E27FC236}">
                <a16:creationId xmlns:a16="http://schemas.microsoft.com/office/drawing/2014/main" id="{65B790D1-A81D-6A4C-81B6-7044DDB52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940" y="170656"/>
            <a:ext cx="3220216" cy="1520032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8EBF183D-7A8C-1E42-B3B5-90CF8336A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56602">
            <a:off x="6194078" y="3352506"/>
            <a:ext cx="1210861" cy="1210861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C31473E4-B2F1-4448-B063-CD1600649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7477">
            <a:off x="197239" y="3980457"/>
            <a:ext cx="1286865" cy="1210225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70524B2E-12D9-1C4D-AAAE-8D1CA2E91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96029">
            <a:off x="10258429" y="3101862"/>
            <a:ext cx="1136622" cy="1116416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5B4E4810-AC8E-4D46-88F8-922ABAE5D5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49189">
            <a:off x="321094" y="5316566"/>
            <a:ext cx="1242011" cy="1187914"/>
          </a:xfrm>
          <a:prstGeom prst="rect">
            <a:avLst/>
          </a:prstGeom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25F941FD-BDE3-BF46-B45F-0F13CC9FA5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97244">
            <a:off x="8111721" y="1758332"/>
            <a:ext cx="1579695" cy="971618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AA78823F-D9BC-3B4D-8979-CFDA14215E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07750">
            <a:off x="6088757" y="5200036"/>
            <a:ext cx="1181351" cy="1077496"/>
          </a:xfrm>
          <a:prstGeom prst="rect">
            <a:avLst/>
          </a:prstGeom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F09129AF-7DA4-F34A-8A41-EBC84CE38E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176452">
            <a:off x="2298675" y="5466223"/>
            <a:ext cx="1214820" cy="1201862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D75D7F89-3A83-B34E-9304-B16AB518CE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15758" y="3119059"/>
            <a:ext cx="1378178" cy="977442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5157CDA5-FF7A-D44E-9871-FE185CC10D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92535">
            <a:off x="7686298" y="4800034"/>
            <a:ext cx="1371556" cy="777215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32A520FF-B1E9-6546-938B-02698EEAE6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749420">
            <a:off x="4966412" y="1229226"/>
            <a:ext cx="1255047" cy="1094022"/>
          </a:xfrm>
          <a:prstGeom prst="rect">
            <a:avLst/>
          </a:prstGeom>
        </p:spPr>
      </p:pic>
      <p:pic>
        <p:nvPicPr>
          <p:cNvPr id="70" name="Afbeelding 69">
            <a:extLst>
              <a:ext uri="{FF2B5EF4-FFF2-40B4-BE49-F238E27FC236}">
                <a16:creationId xmlns:a16="http://schemas.microsoft.com/office/drawing/2014/main" id="{05B0F83D-3A30-B943-83F4-7DDAD286C1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07475">
            <a:off x="9843961" y="5332115"/>
            <a:ext cx="1598677" cy="1146123"/>
          </a:xfrm>
          <a:prstGeom prst="rect">
            <a:avLst/>
          </a:prstGeom>
        </p:spPr>
      </p:pic>
      <p:sp>
        <p:nvSpPr>
          <p:cNvPr id="71" name="Tekstvak 70">
            <a:extLst>
              <a:ext uri="{FF2B5EF4-FFF2-40B4-BE49-F238E27FC236}">
                <a16:creationId xmlns:a16="http://schemas.microsoft.com/office/drawing/2014/main" id="{5AA957EC-ACA2-6841-A6F8-779BAFE04BA8}"/>
              </a:ext>
            </a:extLst>
          </p:cNvPr>
          <p:cNvSpPr txBox="1"/>
          <p:nvPr/>
        </p:nvSpPr>
        <p:spPr>
          <a:xfrm>
            <a:off x="9777163" y="5331572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76" name="Afbeelding 75">
            <a:extLst>
              <a:ext uri="{FF2B5EF4-FFF2-40B4-BE49-F238E27FC236}">
                <a16:creationId xmlns:a16="http://schemas.microsoft.com/office/drawing/2014/main" id="{612A6A82-098D-1247-9EDC-4A3D083D6E0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58588">
            <a:off x="6354165" y="2184945"/>
            <a:ext cx="371321" cy="265462"/>
          </a:xfrm>
          <a:prstGeom prst="rect">
            <a:avLst/>
          </a:prstGeom>
        </p:spPr>
      </p:pic>
      <p:pic>
        <p:nvPicPr>
          <p:cNvPr id="77" name="Afbeelding 76">
            <a:extLst>
              <a:ext uri="{FF2B5EF4-FFF2-40B4-BE49-F238E27FC236}">
                <a16:creationId xmlns:a16="http://schemas.microsoft.com/office/drawing/2014/main" id="{6B340F84-4DA5-9D46-BF53-EE0F74D01C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58588">
            <a:off x="7365834" y="2540189"/>
            <a:ext cx="371321" cy="265462"/>
          </a:xfrm>
          <a:prstGeom prst="rect">
            <a:avLst/>
          </a:prstGeom>
        </p:spPr>
      </p:pic>
      <p:pic>
        <p:nvPicPr>
          <p:cNvPr id="78" name="Afbeelding 77">
            <a:extLst>
              <a:ext uri="{FF2B5EF4-FFF2-40B4-BE49-F238E27FC236}">
                <a16:creationId xmlns:a16="http://schemas.microsoft.com/office/drawing/2014/main" id="{CB7D31C4-6A97-194E-8ABC-7309FCE94F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58588">
            <a:off x="10182125" y="2673683"/>
            <a:ext cx="371321" cy="265462"/>
          </a:xfrm>
          <a:prstGeom prst="rect">
            <a:avLst/>
          </a:prstGeom>
        </p:spPr>
      </p:pic>
      <p:pic>
        <p:nvPicPr>
          <p:cNvPr id="80" name="Afbeelding 79">
            <a:extLst>
              <a:ext uri="{FF2B5EF4-FFF2-40B4-BE49-F238E27FC236}">
                <a16:creationId xmlns:a16="http://schemas.microsoft.com/office/drawing/2014/main" id="{A9BB5ACE-4DB4-AE40-964D-099E7A2D92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58588">
            <a:off x="9859784" y="3729415"/>
            <a:ext cx="371321" cy="265462"/>
          </a:xfrm>
          <a:prstGeom prst="rect">
            <a:avLst/>
          </a:prstGeom>
        </p:spPr>
      </p:pic>
      <p:pic>
        <p:nvPicPr>
          <p:cNvPr id="81" name="Afbeelding 80">
            <a:extLst>
              <a:ext uri="{FF2B5EF4-FFF2-40B4-BE49-F238E27FC236}">
                <a16:creationId xmlns:a16="http://schemas.microsoft.com/office/drawing/2014/main" id="{AD5226AC-67BE-BA4C-B2CF-451A034DAA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58588">
            <a:off x="7464447" y="3781483"/>
            <a:ext cx="371321" cy="265462"/>
          </a:xfrm>
          <a:prstGeom prst="rect">
            <a:avLst/>
          </a:prstGeom>
        </p:spPr>
      </p:pic>
      <p:pic>
        <p:nvPicPr>
          <p:cNvPr id="82" name="Afbeelding 81">
            <a:extLst>
              <a:ext uri="{FF2B5EF4-FFF2-40B4-BE49-F238E27FC236}">
                <a16:creationId xmlns:a16="http://schemas.microsoft.com/office/drawing/2014/main" id="{1BC10805-CFA2-6344-98A1-9D6FAFB7210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58588">
            <a:off x="5778689" y="3770024"/>
            <a:ext cx="371321" cy="265462"/>
          </a:xfrm>
          <a:prstGeom prst="rect">
            <a:avLst/>
          </a:prstGeom>
        </p:spPr>
      </p:pic>
      <p:pic>
        <p:nvPicPr>
          <p:cNvPr id="83" name="Afbeelding 82">
            <a:extLst>
              <a:ext uri="{FF2B5EF4-FFF2-40B4-BE49-F238E27FC236}">
                <a16:creationId xmlns:a16="http://schemas.microsoft.com/office/drawing/2014/main" id="{9775D573-1BED-8A49-8622-F093209DFD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58588">
            <a:off x="3742915" y="3554298"/>
            <a:ext cx="371321" cy="265462"/>
          </a:xfrm>
          <a:prstGeom prst="rect">
            <a:avLst/>
          </a:prstGeom>
        </p:spPr>
      </p:pic>
      <p:pic>
        <p:nvPicPr>
          <p:cNvPr id="84" name="Afbeelding 83">
            <a:extLst>
              <a:ext uri="{FF2B5EF4-FFF2-40B4-BE49-F238E27FC236}">
                <a16:creationId xmlns:a16="http://schemas.microsoft.com/office/drawing/2014/main" id="{44A5E08F-0992-5C40-829B-A92DE08E88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58588">
            <a:off x="2508428" y="3968631"/>
            <a:ext cx="371321" cy="265462"/>
          </a:xfrm>
          <a:prstGeom prst="rect">
            <a:avLst/>
          </a:prstGeom>
        </p:spPr>
      </p:pic>
      <p:pic>
        <p:nvPicPr>
          <p:cNvPr id="85" name="Afbeelding 84">
            <a:extLst>
              <a:ext uri="{FF2B5EF4-FFF2-40B4-BE49-F238E27FC236}">
                <a16:creationId xmlns:a16="http://schemas.microsoft.com/office/drawing/2014/main" id="{A1CEE83F-AA6E-2F49-8E59-71D670598AA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58588">
            <a:off x="1809237" y="5561546"/>
            <a:ext cx="371321" cy="265462"/>
          </a:xfrm>
          <a:prstGeom prst="rect">
            <a:avLst/>
          </a:prstGeom>
        </p:spPr>
      </p:pic>
      <p:pic>
        <p:nvPicPr>
          <p:cNvPr id="86" name="Afbeelding 85">
            <a:extLst>
              <a:ext uri="{FF2B5EF4-FFF2-40B4-BE49-F238E27FC236}">
                <a16:creationId xmlns:a16="http://schemas.microsoft.com/office/drawing/2014/main" id="{AE26DB6F-5EC8-D542-9A6A-5CCD89C1C9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58588">
            <a:off x="3595553" y="6026276"/>
            <a:ext cx="371321" cy="265462"/>
          </a:xfrm>
          <a:prstGeom prst="rect">
            <a:avLst/>
          </a:prstGeom>
        </p:spPr>
      </p:pic>
      <p:pic>
        <p:nvPicPr>
          <p:cNvPr id="88" name="Afbeelding 87">
            <a:extLst>
              <a:ext uri="{FF2B5EF4-FFF2-40B4-BE49-F238E27FC236}">
                <a16:creationId xmlns:a16="http://schemas.microsoft.com/office/drawing/2014/main" id="{18AF48C0-E533-C84C-91A6-56B4D01415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58588">
            <a:off x="7320765" y="5473104"/>
            <a:ext cx="371321" cy="265462"/>
          </a:xfrm>
          <a:prstGeom prst="rect">
            <a:avLst/>
          </a:prstGeom>
        </p:spPr>
      </p:pic>
      <p:pic>
        <p:nvPicPr>
          <p:cNvPr id="89" name="Afbeelding 88">
            <a:extLst>
              <a:ext uri="{FF2B5EF4-FFF2-40B4-BE49-F238E27FC236}">
                <a16:creationId xmlns:a16="http://schemas.microsoft.com/office/drawing/2014/main" id="{504E9647-5752-CF46-BCA7-F15FC562B4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58588">
            <a:off x="9340223" y="5284117"/>
            <a:ext cx="371321" cy="265462"/>
          </a:xfrm>
          <a:prstGeom prst="rect">
            <a:avLst/>
          </a:prstGeom>
        </p:spPr>
      </p:pic>
      <p:sp>
        <p:nvSpPr>
          <p:cNvPr id="91" name="Titel 1">
            <a:extLst>
              <a:ext uri="{FF2B5EF4-FFF2-40B4-BE49-F238E27FC236}">
                <a16:creationId xmlns:a16="http://schemas.microsoft.com/office/drawing/2014/main" id="{F6AA1053-9482-EF49-B47E-F9AB42964F32}"/>
              </a:ext>
            </a:extLst>
          </p:cNvPr>
          <p:cNvSpPr txBox="1">
            <a:spLocks/>
          </p:cNvSpPr>
          <p:nvPr/>
        </p:nvSpPr>
        <p:spPr>
          <a:xfrm>
            <a:off x="73152" y="59962"/>
            <a:ext cx="9872125" cy="8367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/>
              <a:t>We organiseren door het jaar heen diverse, actuele evenementen en activiteiten voor alle doelgroepen 	</a:t>
            </a:r>
          </a:p>
        </p:txBody>
      </p:sp>
      <p:pic>
        <p:nvPicPr>
          <p:cNvPr id="92" name="Afbeelding 91">
            <a:extLst>
              <a:ext uri="{FF2B5EF4-FFF2-40B4-BE49-F238E27FC236}">
                <a16:creationId xmlns:a16="http://schemas.microsoft.com/office/drawing/2014/main" id="{9271C5AE-36B5-DC4D-A63F-0A08B93A49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639609">
            <a:off x="3909480" y="4830413"/>
            <a:ext cx="1301367" cy="1297300"/>
          </a:xfrm>
          <a:prstGeom prst="rect">
            <a:avLst/>
          </a:prstGeom>
        </p:spPr>
      </p:pic>
      <p:pic>
        <p:nvPicPr>
          <p:cNvPr id="93" name="Afbeelding 92">
            <a:extLst>
              <a:ext uri="{FF2B5EF4-FFF2-40B4-BE49-F238E27FC236}">
                <a16:creationId xmlns:a16="http://schemas.microsoft.com/office/drawing/2014/main" id="{10711D8C-B8BD-2247-81EC-026F7373604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58588">
            <a:off x="4708879" y="6191173"/>
            <a:ext cx="371321" cy="265462"/>
          </a:xfrm>
          <a:prstGeom prst="rect">
            <a:avLst/>
          </a:prstGeom>
        </p:spPr>
      </p:pic>
      <p:pic>
        <p:nvPicPr>
          <p:cNvPr id="94" name="Afbeelding 93">
            <a:extLst>
              <a:ext uri="{FF2B5EF4-FFF2-40B4-BE49-F238E27FC236}">
                <a16:creationId xmlns:a16="http://schemas.microsoft.com/office/drawing/2014/main" id="{5E885EA4-F0AE-BC48-BE45-DC6E3A6417F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9986013">
            <a:off x="1295038" y="3141356"/>
            <a:ext cx="1367142" cy="997381"/>
          </a:xfrm>
          <a:prstGeom prst="rect">
            <a:avLst/>
          </a:prstGeom>
        </p:spPr>
      </p:pic>
      <p:pic>
        <p:nvPicPr>
          <p:cNvPr id="95" name="Afbeelding 94">
            <a:extLst>
              <a:ext uri="{FF2B5EF4-FFF2-40B4-BE49-F238E27FC236}">
                <a16:creationId xmlns:a16="http://schemas.microsoft.com/office/drawing/2014/main" id="{A189C8B8-30DD-7449-826B-C9EE52F605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949754">
            <a:off x="2929274" y="3765932"/>
            <a:ext cx="1102887" cy="928125"/>
          </a:xfrm>
          <a:prstGeom prst="rect">
            <a:avLst/>
          </a:prstGeom>
        </p:spPr>
      </p:pic>
      <p:pic>
        <p:nvPicPr>
          <p:cNvPr id="96" name="Afbeelding 95">
            <a:extLst>
              <a:ext uri="{FF2B5EF4-FFF2-40B4-BE49-F238E27FC236}">
                <a16:creationId xmlns:a16="http://schemas.microsoft.com/office/drawing/2014/main" id="{28941385-58ED-2B4F-BF29-07239E59FB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58588">
            <a:off x="1599091" y="4715158"/>
            <a:ext cx="371321" cy="265462"/>
          </a:xfrm>
          <a:prstGeom prst="rect">
            <a:avLst/>
          </a:prstGeom>
        </p:spPr>
      </p:pic>
      <p:pic>
        <p:nvPicPr>
          <p:cNvPr id="97" name="Afbeelding 96" descr="Afbeelding met Keuken, Eetstokjes, voedsel, gerecht&#10;&#10;Automatisch gegenereerde beschrijving">
            <a:extLst>
              <a:ext uri="{FF2B5EF4-FFF2-40B4-BE49-F238E27FC236}">
                <a16:creationId xmlns:a16="http://schemas.microsoft.com/office/drawing/2014/main" id="{96DDD958-2005-7F4F-BACF-B64567FDD1E3}"/>
              </a:ext>
            </a:extLst>
          </p:cNvPr>
          <p:cNvPicPr/>
          <p:nvPr/>
        </p:nvPicPr>
        <p:blipFill>
          <a:blip r:embed="rId18"/>
          <a:stretch>
            <a:fillRect/>
          </a:stretch>
        </p:blipFill>
        <p:spPr bwMode="auto">
          <a:xfrm rot="905258">
            <a:off x="8400269" y="3274566"/>
            <a:ext cx="1245020" cy="928515"/>
          </a:xfrm>
          <a:prstGeom prst="rect">
            <a:avLst/>
          </a:prstGeom>
        </p:spPr>
      </p:pic>
      <p:pic>
        <p:nvPicPr>
          <p:cNvPr id="99" name="Afbeelding 98">
            <a:extLst>
              <a:ext uri="{FF2B5EF4-FFF2-40B4-BE49-F238E27FC236}">
                <a16:creationId xmlns:a16="http://schemas.microsoft.com/office/drawing/2014/main" id="{F26795F4-2067-4D40-9F69-C3E311A1C5A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27393" y="2401958"/>
            <a:ext cx="748264" cy="528773"/>
          </a:xfrm>
          <a:prstGeom prst="rect">
            <a:avLst/>
          </a:prstGeom>
        </p:spPr>
      </p:pic>
      <p:pic>
        <p:nvPicPr>
          <p:cNvPr id="101" name="Afbeelding 100">
            <a:extLst>
              <a:ext uri="{FF2B5EF4-FFF2-40B4-BE49-F238E27FC236}">
                <a16:creationId xmlns:a16="http://schemas.microsoft.com/office/drawing/2014/main" id="{6BDEBC7A-66F3-FD4D-91B6-CF63282CAB3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05299" y="2018510"/>
            <a:ext cx="717796" cy="507243"/>
          </a:xfrm>
          <a:prstGeom prst="rect">
            <a:avLst/>
          </a:prstGeom>
        </p:spPr>
      </p:pic>
      <p:pic>
        <p:nvPicPr>
          <p:cNvPr id="103" name="Afbeelding 102">
            <a:extLst>
              <a:ext uri="{FF2B5EF4-FFF2-40B4-BE49-F238E27FC236}">
                <a16:creationId xmlns:a16="http://schemas.microsoft.com/office/drawing/2014/main" id="{7DDE860A-B8B2-D643-AE2B-6351556000F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28525" y="3239267"/>
            <a:ext cx="717796" cy="507243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04" name="Afbeelding 103">
            <a:extLst>
              <a:ext uri="{FF2B5EF4-FFF2-40B4-BE49-F238E27FC236}">
                <a16:creationId xmlns:a16="http://schemas.microsoft.com/office/drawing/2014/main" id="{8DA92330-A5D9-3649-8384-B22A978882E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34511" y="4067930"/>
            <a:ext cx="717796" cy="507243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05" name="Afbeelding 104">
            <a:extLst>
              <a:ext uri="{FF2B5EF4-FFF2-40B4-BE49-F238E27FC236}">
                <a16:creationId xmlns:a16="http://schemas.microsoft.com/office/drawing/2014/main" id="{E7D03BC0-7EBC-1945-AC0E-6FD7145C86A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75663" y="3161959"/>
            <a:ext cx="717796" cy="507243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07" name="Afbeelding 106">
            <a:extLst>
              <a:ext uri="{FF2B5EF4-FFF2-40B4-BE49-F238E27FC236}">
                <a16:creationId xmlns:a16="http://schemas.microsoft.com/office/drawing/2014/main" id="{CAF7A1D7-F35C-B049-8FF2-31AF636D33B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6420" y="3390709"/>
            <a:ext cx="748264" cy="528773"/>
          </a:xfrm>
          <a:prstGeom prst="rect">
            <a:avLst/>
          </a:prstGeom>
        </p:spPr>
      </p:pic>
      <p:pic>
        <p:nvPicPr>
          <p:cNvPr id="108" name="Afbeelding 107">
            <a:extLst>
              <a:ext uri="{FF2B5EF4-FFF2-40B4-BE49-F238E27FC236}">
                <a16:creationId xmlns:a16="http://schemas.microsoft.com/office/drawing/2014/main" id="{0EB2A649-47FA-394A-BC7B-F02356B67B6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28290" y="5859456"/>
            <a:ext cx="748264" cy="528773"/>
          </a:xfrm>
          <a:prstGeom prst="rect">
            <a:avLst/>
          </a:prstGeom>
        </p:spPr>
      </p:pic>
      <p:pic>
        <p:nvPicPr>
          <p:cNvPr id="109" name="Afbeelding 108">
            <a:extLst>
              <a:ext uri="{FF2B5EF4-FFF2-40B4-BE49-F238E27FC236}">
                <a16:creationId xmlns:a16="http://schemas.microsoft.com/office/drawing/2014/main" id="{1BCAF0AC-2A71-DF43-85B9-140675A9C6E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65805" y="4203369"/>
            <a:ext cx="748264" cy="528773"/>
          </a:xfrm>
          <a:prstGeom prst="rect">
            <a:avLst/>
          </a:prstGeom>
        </p:spPr>
      </p:pic>
      <p:pic>
        <p:nvPicPr>
          <p:cNvPr id="110" name="Afbeelding 109">
            <a:extLst>
              <a:ext uri="{FF2B5EF4-FFF2-40B4-BE49-F238E27FC236}">
                <a16:creationId xmlns:a16="http://schemas.microsoft.com/office/drawing/2014/main" id="{7D2C6B90-8E48-8E44-89B9-725A1BDA66B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41487" y="6222456"/>
            <a:ext cx="748264" cy="528773"/>
          </a:xfrm>
          <a:prstGeom prst="rect">
            <a:avLst/>
          </a:prstGeom>
        </p:spPr>
      </p:pic>
      <p:pic>
        <p:nvPicPr>
          <p:cNvPr id="111" name="Afbeelding 110">
            <a:extLst>
              <a:ext uri="{FF2B5EF4-FFF2-40B4-BE49-F238E27FC236}">
                <a16:creationId xmlns:a16="http://schemas.microsoft.com/office/drawing/2014/main" id="{C8E1B3AB-FF95-9547-ACFE-BF979C1ABF6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75388" y="5321750"/>
            <a:ext cx="748264" cy="528773"/>
          </a:xfrm>
          <a:prstGeom prst="rect">
            <a:avLst/>
          </a:prstGeom>
        </p:spPr>
      </p:pic>
      <p:pic>
        <p:nvPicPr>
          <p:cNvPr id="112" name="Afbeelding 111">
            <a:extLst>
              <a:ext uri="{FF2B5EF4-FFF2-40B4-BE49-F238E27FC236}">
                <a16:creationId xmlns:a16="http://schemas.microsoft.com/office/drawing/2014/main" id="{BC30596C-A55D-CC43-8F87-773A064CB40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42913" y="5530906"/>
            <a:ext cx="748264" cy="528773"/>
          </a:xfrm>
          <a:prstGeom prst="rect">
            <a:avLst/>
          </a:prstGeom>
        </p:spPr>
      </p:pic>
      <p:pic>
        <p:nvPicPr>
          <p:cNvPr id="113" name="Afbeelding 112">
            <a:extLst>
              <a:ext uri="{FF2B5EF4-FFF2-40B4-BE49-F238E27FC236}">
                <a16:creationId xmlns:a16="http://schemas.microsoft.com/office/drawing/2014/main" id="{2A773127-5955-1249-BCE2-72CE73635C7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51669" y="6085441"/>
            <a:ext cx="748264" cy="528773"/>
          </a:xfrm>
          <a:prstGeom prst="rect">
            <a:avLst/>
          </a:prstGeom>
        </p:spPr>
      </p:pic>
      <p:pic>
        <p:nvPicPr>
          <p:cNvPr id="114" name="Afbeelding 113">
            <a:extLst>
              <a:ext uri="{FF2B5EF4-FFF2-40B4-BE49-F238E27FC236}">
                <a16:creationId xmlns:a16="http://schemas.microsoft.com/office/drawing/2014/main" id="{C05DAFFA-5883-8742-86BB-60EE374EBD6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0322750">
            <a:off x="8221911" y="5275416"/>
            <a:ext cx="1144450" cy="802889"/>
          </a:xfrm>
          <a:prstGeom prst="rect">
            <a:avLst/>
          </a:prstGeom>
        </p:spPr>
      </p:pic>
      <p:pic>
        <p:nvPicPr>
          <p:cNvPr id="121" name="Afbeelding 120">
            <a:extLst>
              <a:ext uri="{FF2B5EF4-FFF2-40B4-BE49-F238E27FC236}">
                <a16:creationId xmlns:a16="http://schemas.microsoft.com/office/drawing/2014/main" id="{1239C545-1B28-9B49-81D9-76FC5D560A2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0447969">
            <a:off x="5126346" y="5956255"/>
            <a:ext cx="887589" cy="676944"/>
          </a:xfrm>
          <a:prstGeom prst="rect">
            <a:avLst/>
          </a:prstGeom>
        </p:spPr>
      </p:pic>
      <p:pic>
        <p:nvPicPr>
          <p:cNvPr id="123" name="Afbeelding 122">
            <a:extLst>
              <a:ext uri="{FF2B5EF4-FFF2-40B4-BE49-F238E27FC236}">
                <a16:creationId xmlns:a16="http://schemas.microsoft.com/office/drawing/2014/main" id="{53C61D14-8258-1541-A000-E0C508298D5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548551">
            <a:off x="7285851" y="6039321"/>
            <a:ext cx="920787" cy="702263"/>
          </a:xfrm>
          <a:prstGeom prst="rect">
            <a:avLst/>
          </a:prstGeom>
        </p:spPr>
      </p:pic>
      <p:pic>
        <p:nvPicPr>
          <p:cNvPr id="124" name="Afbeelding 123">
            <a:extLst>
              <a:ext uri="{FF2B5EF4-FFF2-40B4-BE49-F238E27FC236}">
                <a16:creationId xmlns:a16="http://schemas.microsoft.com/office/drawing/2014/main" id="{1E56B503-318A-084F-965C-C4B6544A305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93941" y="2555644"/>
            <a:ext cx="250850" cy="247090"/>
          </a:xfrm>
          <a:prstGeom prst="rect">
            <a:avLst/>
          </a:prstGeom>
        </p:spPr>
      </p:pic>
      <p:pic>
        <p:nvPicPr>
          <p:cNvPr id="125" name="Afbeelding 124">
            <a:extLst>
              <a:ext uri="{FF2B5EF4-FFF2-40B4-BE49-F238E27FC236}">
                <a16:creationId xmlns:a16="http://schemas.microsoft.com/office/drawing/2014/main" id="{828C0BCB-9ADB-7342-A2B8-5C0B9DD4E71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30315" y="2543510"/>
            <a:ext cx="250850" cy="247090"/>
          </a:xfrm>
          <a:prstGeom prst="rect">
            <a:avLst/>
          </a:prstGeom>
        </p:spPr>
      </p:pic>
      <p:pic>
        <p:nvPicPr>
          <p:cNvPr id="126" name="Afbeelding 125">
            <a:extLst>
              <a:ext uri="{FF2B5EF4-FFF2-40B4-BE49-F238E27FC236}">
                <a16:creationId xmlns:a16="http://schemas.microsoft.com/office/drawing/2014/main" id="{A7871423-288E-934F-8491-A5AD6F38A63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10000" y="3833646"/>
            <a:ext cx="250850" cy="247090"/>
          </a:xfrm>
          <a:prstGeom prst="rect">
            <a:avLst/>
          </a:prstGeom>
        </p:spPr>
      </p:pic>
      <p:pic>
        <p:nvPicPr>
          <p:cNvPr id="127" name="Afbeelding 126">
            <a:extLst>
              <a:ext uri="{FF2B5EF4-FFF2-40B4-BE49-F238E27FC236}">
                <a16:creationId xmlns:a16="http://schemas.microsoft.com/office/drawing/2014/main" id="{FFE056CA-6C4B-4E4E-A859-9B2D2FF1382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37259" y="4070460"/>
            <a:ext cx="250850" cy="247090"/>
          </a:xfrm>
          <a:prstGeom prst="rect">
            <a:avLst/>
          </a:prstGeom>
        </p:spPr>
      </p:pic>
      <p:pic>
        <p:nvPicPr>
          <p:cNvPr id="128" name="Afbeelding 127">
            <a:extLst>
              <a:ext uri="{FF2B5EF4-FFF2-40B4-BE49-F238E27FC236}">
                <a16:creationId xmlns:a16="http://schemas.microsoft.com/office/drawing/2014/main" id="{8EC749FA-1357-0D4D-9182-A67AB1474F5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26297" y="3338527"/>
            <a:ext cx="250850" cy="247090"/>
          </a:xfrm>
          <a:prstGeom prst="rect">
            <a:avLst/>
          </a:prstGeom>
        </p:spPr>
      </p:pic>
      <p:pic>
        <p:nvPicPr>
          <p:cNvPr id="129" name="Afbeelding 128">
            <a:extLst>
              <a:ext uri="{FF2B5EF4-FFF2-40B4-BE49-F238E27FC236}">
                <a16:creationId xmlns:a16="http://schemas.microsoft.com/office/drawing/2014/main" id="{432F222B-410D-994D-981A-ADF388AE2A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5869" y="3901534"/>
            <a:ext cx="250850" cy="247090"/>
          </a:xfrm>
          <a:prstGeom prst="rect">
            <a:avLst/>
          </a:prstGeom>
        </p:spPr>
      </p:pic>
      <p:pic>
        <p:nvPicPr>
          <p:cNvPr id="130" name="Afbeelding 129">
            <a:extLst>
              <a:ext uri="{FF2B5EF4-FFF2-40B4-BE49-F238E27FC236}">
                <a16:creationId xmlns:a16="http://schemas.microsoft.com/office/drawing/2014/main" id="{8C6DD354-6FFC-124A-832E-F7805AA8CDE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29737" y="4744908"/>
            <a:ext cx="250850" cy="247090"/>
          </a:xfrm>
          <a:prstGeom prst="rect">
            <a:avLst/>
          </a:prstGeom>
        </p:spPr>
      </p:pic>
      <p:pic>
        <p:nvPicPr>
          <p:cNvPr id="131" name="Afbeelding 130">
            <a:extLst>
              <a:ext uri="{FF2B5EF4-FFF2-40B4-BE49-F238E27FC236}">
                <a16:creationId xmlns:a16="http://schemas.microsoft.com/office/drawing/2014/main" id="{5C744832-A743-D747-8A0C-E18641A4598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99355" y="6356605"/>
            <a:ext cx="250850" cy="247090"/>
          </a:xfrm>
          <a:prstGeom prst="rect">
            <a:avLst/>
          </a:prstGeom>
        </p:spPr>
      </p:pic>
      <p:pic>
        <p:nvPicPr>
          <p:cNvPr id="132" name="Afbeelding 131">
            <a:extLst>
              <a:ext uri="{FF2B5EF4-FFF2-40B4-BE49-F238E27FC236}">
                <a16:creationId xmlns:a16="http://schemas.microsoft.com/office/drawing/2014/main" id="{0E7AF08E-B888-9041-B38F-D4B2B25408E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73503" y="5679050"/>
            <a:ext cx="250850" cy="247090"/>
          </a:xfrm>
          <a:prstGeom prst="rect">
            <a:avLst/>
          </a:prstGeom>
        </p:spPr>
      </p:pic>
      <p:pic>
        <p:nvPicPr>
          <p:cNvPr id="133" name="Afbeelding 132">
            <a:extLst>
              <a:ext uri="{FF2B5EF4-FFF2-40B4-BE49-F238E27FC236}">
                <a16:creationId xmlns:a16="http://schemas.microsoft.com/office/drawing/2014/main" id="{E35E6D2C-6D76-884F-9700-ABB49712C11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62559" y="6281539"/>
            <a:ext cx="250850" cy="247090"/>
          </a:xfrm>
          <a:prstGeom prst="rect">
            <a:avLst/>
          </a:prstGeom>
        </p:spPr>
      </p:pic>
      <p:pic>
        <p:nvPicPr>
          <p:cNvPr id="134" name="Afbeelding 133">
            <a:extLst>
              <a:ext uri="{FF2B5EF4-FFF2-40B4-BE49-F238E27FC236}">
                <a16:creationId xmlns:a16="http://schemas.microsoft.com/office/drawing/2014/main" id="{FFCF1E44-B6BA-9249-9835-630F9154B5C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472572" y="5880865"/>
            <a:ext cx="250850" cy="2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3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1D803B1-7EDB-6747-B758-C781CF19A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578" y="0"/>
            <a:ext cx="9140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91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0101F23-8E28-1449-B88E-970D58BD1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57" y="0"/>
            <a:ext cx="9153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15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46A6039-5354-4149-A11B-82B0CCAB9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842" y="0"/>
            <a:ext cx="9150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85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37D6675-36C8-534E-87FC-28A721EA9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514" y="0"/>
            <a:ext cx="9162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8885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53456</TotalTime>
  <Words>420</Words>
  <Application>Microsoft Macintosh PowerPoint</Application>
  <PresentationFormat>Breedbeeld</PresentationFormat>
  <Paragraphs>76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Kantoorthema</vt:lpstr>
      <vt:lpstr>PowerPoint-presentatie</vt:lpstr>
      <vt:lpstr>Agenda</vt:lpstr>
      <vt:lpstr>Welkom en introductie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Actuele geluidshinder Baroniebaan (metingen 26-04 / 11-05)</vt:lpstr>
      <vt:lpstr>Huidige geluidsoverlast Baroniebaan Oplossingen: precedenten elders in Tilburg</vt:lpstr>
      <vt:lpstr>PowerPoint-presentatie</vt:lpstr>
      <vt:lpstr>PowerPoint-presentatie</vt:lpstr>
      <vt:lpstr>Fijnstofmeting</vt:lpstr>
      <vt:lpstr>Burgerparticipatie; vertegenwoordiging door de Wijkraad?</vt:lpstr>
      <vt:lpstr>Afsluiting en dankwoord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 User</dc:creator>
  <cp:lastModifiedBy>Microsoft Office User</cp:lastModifiedBy>
  <cp:revision>64</cp:revision>
  <dcterms:created xsi:type="dcterms:W3CDTF">2024-05-06T14:48:36Z</dcterms:created>
  <dcterms:modified xsi:type="dcterms:W3CDTF">2024-06-12T17:51:24Z</dcterms:modified>
</cp:coreProperties>
</file>